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notesSlides/notesSlide3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4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5" r:id="rId2"/>
    <p:sldId id="296" r:id="rId3"/>
    <p:sldId id="304" r:id="rId4"/>
    <p:sldId id="307" r:id="rId5"/>
    <p:sldId id="309" r:id="rId6"/>
    <p:sldId id="313" r:id="rId7"/>
    <p:sldId id="316" r:id="rId8"/>
    <p:sldId id="321" r:id="rId9"/>
  </p:sldIdLst>
  <p:sldSz cx="10329863" cy="7258050"/>
  <p:notesSz cx="7102475" cy="10234613"/>
  <p:defaultTextStyle>
    <a:defPPr>
      <a:defRPr lang="ru-RU"/>
    </a:defPPr>
    <a:lvl1pPr marL="0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2479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04958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07437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09916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12396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14874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17354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19832" algn="l" defTabSz="1004958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6">
          <p15:clr>
            <a:srgbClr val="A4A3A4"/>
          </p15:clr>
        </p15:guide>
        <p15:guide id="2" pos="32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6092"/>
    <a:srgbClr val="01567B"/>
    <a:srgbClr val="EABE37"/>
    <a:srgbClr val="9CC09D"/>
    <a:srgbClr val="4F81BD"/>
    <a:srgbClr val="52687D"/>
    <a:srgbClr val="DC5356"/>
    <a:srgbClr val="19C3FF"/>
    <a:srgbClr val="5FB7E5"/>
    <a:srgbClr val="00B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5232" autoAdjust="0"/>
  </p:normalViewPr>
  <p:slideViewPr>
    <p:cSldViewPr>
      <p:cViewPr varScale="1">
        <p:scale>
          <a:sx n="77" d="100"/>
          <a:sy n="77" d="100"/>
        </p:scale>
        <p:origin x="614" y="91"/>
      </p:cViewPr>
      <p:guideLst>
        <p:guide orient="horz" pos="2286"/>
        <p:guide pos="325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ropbox\WORK%20BATI\SMTAI\Prezentari%20Stas\&#1050;&#1085;&#1080;&#1075;&#1072;1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6"/>
          <c:dPt>
            <c:idx val="0"/>
            <c:bubble3D val="0"/>
            <c:spPr>
              <a:solidFill>
                <a:srgbClr val="EABE37"/>
              </a:solidFill>
            </c:spPr>
          </c:dPt>
          <c:dPt>
            <c:idx val="1"/>
            <c:bubble3D val="0"/>
            <c:spPr>
              <a:solidFill>
                <a:srgbClr val="9CC09D"/>
              </a:solidFill>
            </c:spPr>
          </c:dPt>
          <c:dLbls>
            <c:dLbl>
              <c:idx val="0"/>
              <c:layout>
                <c:manualLayout>
                  <c:x val="-0.18617348861578634"/>
                  <c:y val="-5.9780218242742857E-2"/>
                </c:manualLayout>
              </c:layout>
              <c:tx>
                <c:rich>
                  <a:bodyPr/>
                  <a:lstStyle/>
                  <a:p>
                    <a:fld id="{737B95DA-6874-4954-BCA1-952A7886F9ED}" type="PERCENTAGE">
                      <a:rPr lang="en-US" sz="1600"/>
                      <a:pPr/>
                      <a:t>[PERCENTAGE]</a:t>
                    </a:fld>
                    <a:endParaRPr lang="en-US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C6DB3FD6-6359-4A5C-8655-9333FC3BE45B}" type="PERCENTAGE">
                      <a:rPr lang="en-US" sz="1600"/>
                      <a:pPr/>
                      <a:t>[PERCENTAGE]</a:t>
                    </a:fld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total!$AA$10:$AA$11</c:f>
              <c:strCache>
                <c:ptCount val="2"/>
                <c:pt idx="0">
                  <c:v>F</c:v>
                </c:pt>
                <c:pt idx="1">
                  <c:v>B</c:v>
                </c:pt>
              </c:strCache>
            </c:strRef>
          </c:cat>
          <c:val>
            <c:numRef>
              <c:f>total!$AB$10:$AB$11</c:f>
              <c:numCache>
                <c:formatCode>0%</c:formatCode>
                <c:ptCount val="2"/>
                <c:pt idx="0">
                  <c:v>0.47</c:v>
                </c:pt>
                <c:pt idx="1">
                  <c:v>0.53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26840855106901"/>
          <c:y val="2.2988542610424718E-2"/>
          <c:w val="0.83491686460807624"/>
          <c:h val="0.95238247957473754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'urban ac'!$A$2:$A$34</c:f>
              <c:strCache>
                <c:ptCount val="33"/>
                <c:pt idx="0">
                  <c:v>rise.md</c:v>
                </c:pt>
                <c:pt idx="1">
                  <c:v>nokta.md</c:v>
                </c:pt>
                <c:pt idx="2">
                  <c:v>point.md</c:v>
                </c:pt>
                <c:pt idx="3">
                  <c:v>esp.md</c:v>
                </c:pt>
                <c:pt idx="4">
                  <c:v>makler.md</c:v>
                </c:pt>
                <c:pt idx="5">
                  <c:v>vk.com</c:v>
                </c:pt>
                <c:pt idx="6">
                  <c:v>perfecte.md</c:v>
                </c:pt>
                <c:pt idx="7">
                  <c:v>megogo.net</c:v>
                </c:pt>
                <c:pt idx="8">
                  <c:v>999.md</c:v>
                </c:pt>
                <c:pt idx="9">
                  <c:v>kp.md</c:v>
                </c:pt>
                <c:pt idx="10">
                  <c:v>newsmaker.md</c:v>
                </c:pt>
                <c:pt idx="11">
                  <c:v>mold-street.com</c:v>
                </c:pt>
                <c:pt idx="12">
                  <c:v>diez.md</c:v>
                </c:pt>
                <c:pt idx="13">
                  <c:v>europalibera.org</c:v>
                </c:pt>
                <c:pt idx="14">
                  <c:v>stiri.md</c:v>
                </c:pt>
                <c:pt idx="15">
                  <c:v>mama.md</c:v>
                </c:pt>
                <c:pt idx="16">
                  <c:v>sputnik.md</c:v>
                </c:pt>
                <c:pt idx="17">
                  <c:v>noi.md</c:v>
                </c:pt>
                <c:pt idx="18">
                  <c:v>md.mail.ru</c:v>
                </c:pt>
                <c:pt idx="19">
                  <c:v>agora.md</c:v>
                </c:pt>
                <c:pt idx="20">
                  <c:v>unimedia.md</c:v>
                </c:pt>
                <c:pt idx="21">
                  <c:v>anticoruptie.md</c:v>
                </c:pt>
                <c:pt idx="22">
                  <c:v>zdg.md</c:v>
                </c:pt>
                <c:pt idx="23">
                  <c:v>tv8.md</c:v>
                </c:pt>
                <c:pt idx="24">
                  <c:v>gismeteo.md</c:v>
                </c:pt>
                <c:pt idx="25">
                  <c:v>timpul.md</c:v>
                </c:pt>
                <c:pt idx="26">
                  <c:v>protv.md</c:v>
                </c:pt>
                <c:pt idx="27">
                  <c:v>ea.md</c:v>
                </c:pt>
                <c:pt idx="28">
                  <c:v>ok.ru</c:v>
                </c:pt>
                <c:pt idx="29">
                  <c:v>ivi.ru</c:v>
                </c:pt>
                <c:pt idx="30">
                  <c:v>moldovenii.md</c:v>
                </c:pt>
                <c:pt idx="31">
                  <c:v>ok.ru</c:v>
                </c:pt>
                <c:pt idx="32">
                  <c:v>moldova.org</c:v>
                </c:pt>
              </c:strCache>
            </c:strRef>
          </c:cat>
          <c:val>
            <c:numRef>
              <c:f>'urban ac'!$B$2:$B$34</c:f>
              <c:numCache>
                <c:formatCode>0%</c:formatCode>
                <c:ptCount val="33"/>
                <c:pt idx="0">
                  <c:v>0.88729999999999998</c:v>
                </c:pt>
                <c:pt idx="1">
                  <c:v>0.78180000000000005</c:v>
                </c:pt>
                <c:pt idx="2">
                  <c:v>0.63160000000000005</c:v>
                </c:pt>
                <c:pt idx="3">
                  <c:v>0.62960000000000005</c:v>
                </c:pt>
                <c:pt idx="4">
                  <c:v>0.626</c:v>
                </c:pt>
                <c:pt idx="5">
                  <c:v>0.62529999999999997</c:v>
                </c:pt>
                <c:pt idx="6">
                  <c:v>0.62250000000000005</c:v>
                </c:pt>
                <c:pt idx="7">
                  <c:v>0.622</c:v>
                </c:pt>
                <c:pt idx="8">
                  <c:v>0.61509999999999998</c:v>
                </c:pt>
                <c:pt idx="9">
                  <c:v>0.61150000000000004</c:v>
                </c:pt>
                <c:pt idx="10">
                  <c:v>0.60429999999999995</c:v>
                </c:pt>
                <c:pt idx="11">
                  <c:v>0.60089999999999999</c:v>
                </c:pt>
                <c:pt idx="12">
                  <c:v>0.5988</c:v>
                </c:pt>
                <c:pt idx="13">
                  <c:v>0.58650000000000002</c:v>
                </c:pt>
                <c:pt idx="14">
                  <c:v>0.5827</c:v>
                </c:pt>
                <c:pt idx="15">
                  <c:v>0.58140000000000003</c:v>
                </c:pt>
                <c:pt idx="16">
                  <c:v>0.57809999999999995</c:v>
                </c:pt>
                <c:pt idx="17">
                  <c:v>0.57650000000000001</c:v>
                </c:pt>
                <c:pt idx="18">
                  <c:v>0.57630000000000003</c:v>
                </c:pt>
                <c:pt idx="19">
                  <c:v>0.57079999999999997</c:v>
                </c:pt>
                <c:pt idx="20">
                  <c:v>0.56820000000000004</c:v>
                </c:pt>
                <c:pt idx="21">
                  <c:v>0.55959999999999999</c:v>
                </c:pt>
                <c:pt idx="22">
                  <c:v>0.55910000000000004</c:v>
                </c:pt>
                <c:pt idx="23">
                  <c:v>0.55269999999999997</c:v>
                </c:pt>
                <c:pt idx="24">
                  <c:v>0.54459999999999997</c:v>
                </c:pt>
                <c:pt idx="25">
                  <c:v>0.53169999999999995</c:v>
                </c:pt>
                <c:pt idx="26">
                  <c:v>0.52449999999999997</c:v>
                </c:pt>
                <c:pt idx="27">
                  <c:v>0.51019999999999999</c:v>
                </c:pt>
                <c:pt idx="28">
                  <c:v>0.4975</c:v>
                </c:pt>
                <c:pt idx="29">
                  <c:v>0.4834</c:v>
                </c:pt>
                <c:pt idx="30">
                  <c:v>0.44230000000000003</c:v>
                </c:pt>
                <c:pt idx="31">
                  <c:v>0.43459999999999999</c:v>
                </c:pt>
                <c:pt idx="32">
                  <c:v>0.36890000000000001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'urban ac'!$A$2:$A$34</c:f>
              <c:strCache>
                <c:ptCount val="33"/>
                <c:pt idx="0">
                  <c:v>rise.md</c:v>
                </c:pt>
                <c:pt idx="1">
                  <c:v>nokta.md</c:v>
                </c:pt>
                <c:pt idx="2">
                  <c:v>point.md</c:v>
                </c:pt>
                <c:pt idx="3">
                  <c:v>esp.md</c:v>
                </c:pt>
                <c:pt idx="4">
                  <c:v>makler.md</c:v>
                </c:pt>
                <c:pt idx="5">
                  <c:v>vk.com</c:v>
                </c:pt>
                <c:pt idx="6">
                  <c:v>perfecte.md</c:v>
                </c:pt>
                <c:pt idx="7">
                  <c:v>megogo.net</c:v>
                </c:pt>
                <c:pt idx="8">
                  <c:v>999.md</c:v>
                </c:pt>
                <c:pt idx="9">
                  <c:v>kp.md</c:v>
                </c:pt>
                <c:pt idx="10">
                  <c:v>newsmaker.md</c:v>
                </c:pt>
                <c:pt idx="11">
                  <c:v>mold-street.com</c:v>
                </c:pt>
                <c:pt idx="12">
                  <c:v>diez.md</c:v>
                </c:pt>
                <c:pt idx="13">
                  <c:v>europalibera.org</c:v>
                </c:pt>
                <c:pt idx="14">
                  <c:v>stiri.md</c:v>
                </c:pt>
                <c:pt idx="15">
                  <c:v>mama.md</c:v>
                </c:pt>
                <c:pt idx="16">
                  <c:v>sputnik.md</c:v>
                </c:pt>
                <c:pt idx="17">
                  <c:v>noi.md</c:v>
                </c:pt>
                <c:pt idx="18">
                  <c:v>md.mail.ru</c:v>
                </c:pt>
                <c:pt idx="19">
                  <c:v>agora.md</c:v>
                </c:pt>
                <c:pt idx="20">
                  <c:v>unimedia.md</c:v>
                </c:pt>
                <c:pt idx="21">
                  <c:v>anticoruptie.md</c:v>
                </c:pt>
                <c:pt idx="22">
                  <c:v>zdg.md</c:v>
                </c:pt>
                <c:pt idx="23">
                  <c:v>tv8.md</c:v>
                </c:pt>
                <c:pt idx="24">
                  <c:v>gismeteo.md</c:v>
                </c:pt>
                <c:pt idx="25">
                  <c:v>timpul.md</c:v>
                </c:pt>
                <c:pt idx="26">
                  <c:v>protv.md</c:v>
                </c:pt>
                <c:pt idx="27">
                  <c:v>ea.md</c:v>
                </c:pt>
                <c:pt idx="28">
                  <c:v>ok.ru</c:v>
                </c:pt>
                <c:pt idx="29">
                  <c:v>ivi.ru</c:v>
                </c:pt>
                <c:pt idx="30">
                  <c:v>moldovenii.md</c:v>
                </c:pt>
                <c:pt idx="31">
                  <c:v>ok.ru</c:v>
                </c:pt>
                <c:pt idx="32">
                  <c:v>moldova.org</c:v>
                </c:pt>
              </c:strCache>
            </c:strRef>
          </c:cat>
          <c:val>
            <c:numRef>
              <c:f>'urban ac'!$C$2:$C$34</c:f>
              <c:numCache>
                <c:formatCode>0%</c:formatCode>
                <c:ptCount val="33"/>
                <c:pt idx="0">
                  <c:v>0.11269999999999999</c:v>
                </c:pt>
                <c:pt idx="1">
                  <c:v>0.21820000000000001</c:v>
                </c:pt>
                <c:pt idx="2">
                  <c:v>0.36840000000000001</c:v>
                </c:pt>
                <c:pt idx="3">
                  <c:v>0.37040000000000001</c:v>
                </c:pt>
                <c:pt idx="4">
                  <c:v>0.374</c:v>
                </c:pt>
                <c:pt idx="5">
                  <c:v>0.37469999999999998</c:v>
                </c:pt>
                <c:pt idx="6">
                  <c:v>0.3775</c:v>
                </c:pt>
                <c:pt idx="7">
                  <c:v>0.378</c:v>
                </c:pt>
                <c:pt idx="8">
                  <c:v>0.38469999999999999</c:v>
                </c:pt>
                <c:pt idx="9">
                  <c:v>0.38840000000000002</c:v>
                </c:pt>
                <c:pt idx="10">
                  <c:v>0.3957</c:v>
                </c:pt>
                <c:pt idx="11">
                  <c:v>0.37330000000000002</c:v>
                </c:pt>
                <c:pt idx="12">
                  <c:v>0.4012</c:v>
                </c:pt>
                <c:pt idx="13">
                  <c:v>0.40139999999999998</c:v>
                </c:pt>
                <c:pt idx="14">
                  <c:v>0.4173</c:v>
                </c:pt>
                <c:pt idx="15">
                  <c:v>0.4173</c:v>
                </c:pt>
                <c:pt idx="16">
                  <c:v>0.42180000000000001</c:v>
                </c:pt>
                <c:pt idx="17">
                  <c:v>0.42349999999999999</c:v>
                </c:pt>
                <c:pt idx="18">
                  <c:v>0.41639999999999999</c:v>
                </c:pt>
                <c:pt idx="19">
                  <c:v>0.42920000000000003</c:v>
                </c:pt>
                <c:pt idx="20">
                  <c:v>0.43180000000000002</c:v>
                </c:pt>
                <c:pt idx="21">
                  <c:v>0.44040000000000001</c:v>
                </c:pt>
                <c:pt idx="22">
                  <c:v>0.44090000000000001</c:v>
                </c:pt>
                <c:pt idx="23">
                  <c:v>0.44729999999999998</c:v>
                </c:pt>
                <c:pt idx="24">
                  <c:v>0.45540000000000003</c:v>
                </c:pt>
                <c:pt idx="25">
                  <c:v>0.46829999999999999</c:v>
                </c:pt>
                <c:pt idx="26">
                  <c:v>0.47549999999999998</c:v>
                </c:pt>
                <c:pt idx="27">
                  <c:v>0.48980000000000001</c:v>
                </c:pt>
                <c:pt idx="28">
                  <c:v>0.50170000000000003</c:v>
                </c:pt>
                <c:pt idx="29">
                  <c:v>0.51539999999999997</c:v>
                </c:pt>
                <c:pt idx="30">
                  <c:v>0.55769999999999997</c:v>
                </c:pt>
                <c:pt idx="31">
                  <c:v>0.56359999999999999</c:v>
                </c:pt>
                <c:pt idx="32">
                  <c:v>0.63109999999999999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001956032"/>
        <c:axId val="1001950048"/>
      </c:barChart>
      <c:catAx>
        <c:axId val="10019560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01950048"/>
        <c:crosses val="autoZero"/>
        <c:auto val="1"/>
        <c:lblAlgn val="ctr"/>
        <c:lblOffset val="100"/>
        <c:noMultiLvlLbl val="0"/>
      </c:catAx>
      <c:valAx>
        <c:axId val="100195004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0019560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FF0000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total!$N$2:$N$6</c:f>
              <c:strCache>
                <c:ptCount val="5"/>
                <c:pt idx="0">
                  <c:v>North</c:v>
                </c:pt>
                <c:pt idx="1">
                  <c:v>Center</c:v>
                </c:pt>
                <c:pt idx="2">
                  <c:v>Chisinau</c:v>
                </c:pt>
                <c:pt idx="3">
                  <c:v>South</c:v>
                </c:pt>
                <c:pt idx="4">
                  <c:v>Gagauzia</c:v>
                </c:pt>
              </c:strCache>
            </c:strRef>
          </c:cat>
          <c:val>
            <c:numRef>
              <c:f>total!$O$2:$O$6</c:f>
              <c:numCache>
                <c:formatCode>0%</c:formatCode>
                <c:ptCount val="5"/>
                <c:pt idx="0">
                  <c:v>0.22</c:v>
                </c:pt>
                <c:pt idx="1">
                  <c:v>0.26</c:v>
                </c:pt>
                <c:pt idx="2">
                  <c:v>0.3</c:v>
                </c:pt>
                <c:pt idx="3">
                  <c:v>0.14000000000000001</c:v>
                </c:pt>
                <c:pt idx="4">
                  <c:v>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001960928"/>
        <c:axId val="1001957120"/>
      </c:barChart>
      <c:catAx>
        <c:axId val="10019609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001957120"/>
        <c:crosses val="autoZero"/>
        <c:auto val="1"/>
        <c:lblAlgn val="ctr"/>
        <c:lblOffset val="100"/>
        <c:noMultiLvlLbl val="0"/>
      </c:catAx>
      <c:valAx>
        <c:axId val="1001957120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001960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726840855106943"/>
          <c:y val="2.2988542610424781E-2"/>
          <c:w val="0.83491686460807701"/>
          <c:h val="0.95238247957473754"/>
        </c:manualLayout>
      </c:layout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ac'!$A$2:$A$33</c:f>
              <c:strCache>
                <c:ptCount val="32"/>
                <c:pt idx="0">
                  <c:v>rise.md</c:v>
                </c:pt>
                <c:pt idx="1">
                  <c:v>mold-street.com</c:v>
                </c:pt>
                <c:pt idx="2">
                  <c:v>europalibera.org</c:v>
                </c:pt>
                <c:pt idx="3">
                  <c:v>diez.md</c:v>
                </c:pt>
                <c:pt idx="4">
                  <c:v>mama.md</c:v>
                </c:pt>
                <c:pt idx="5">
                  <c:v>999.md</c:v>
                </c:pt>
                <c:pt idx="6">
                  <c:v>tv8.md</c:v>
                </c:pt>
                <c:pt idx="7">
                  <c:v>point.md</c:v>
                </c:pt>
                <c:pt idx="8">
                  <c:v>stiri.md</c:v>
                </c:pt>
                <c:pt idx="9">
                  <c:v>newsmaker.md</c:v>
                </c:pt>
                <c:pt idx="10">
                  <c:v>zdg.md</c:v>
                </c:pt>
                <c:pt idx="11">
                  <c:v>megogo.net</c:v>
                </c:pt>
                <c:pt idx="12">
                  <c:v>agora.md</c:v>
                </c:pt>
                <c:pt idx="13">
                  <c:v>unimedia.md</c:v>
                </c:pt>
                <c:pt idx="14">
                  <c:v>moldova.org</c:v>
                </c:pt>
                <c:pt idx="15">
                  <c:v>perfecte.md</c:v>
                </c:pt>
                <c:pt idx="16">
                  <c:v>vk.com</c:v>
                </c:pt>
                <c:pt idx="17">
                  <c:v>ivi.ru</c:v>
                </c:pt>
                <c:pt idx="18">
                  <c:v>ea.md</c:v>
                </c:pt>
                <c:pt idx="19">
                  <c:v>kp.md</c:v>
                </c:pt>
                <c:pt idx="20">
                  <c:v>sputnik.md</c:v>
                </c:pt>
                <c:pt idx="21">
                  <c:v>makler.md</c:v>
                </c:pt>
                <c:pt idx="22">
                  <c:v>protv.md</c:v>
                </c:pt>
                <c:pt idx="23">
                  <c:v>noi.md</c:v>
                </c:pt>
                <c:pt idx="24">
                  <c:v>gismeteo.md</c:v>
                </c:pt>
                <c:pt idx="25">
                  <c:v>md.mail.ru</c:v>
                </c:pt>
                <c:pt idx="26">
                  <c:v>esp.md</c:v>
                </c:pt>
                <c:pt idx="27">
                  <c:v>moldovenii.md</c:v>
                </c:pt>
                <c:pt idx="28">
                  <c:v>timpul.md</c:v>
                </c:pt>
                <c:pt idx="29">
                  <c:v>anticoruptie.md</c:v>
                </c:pt>
                <c:pt idx="30">
                  <c:v>nokta.md</c:v>
                </c:pt>
                <c:pt idx="31">
                  <c:v>ok.ru</c:v>
                </c:pt>
              </c:strCache>
            </c:strRef>
          </c:cat>
          <c:val>
            <c:numRef>
              <c:f>'region ac'!$B$2:$B$33</c:f>
              <c:numCache>
                <c:formatCode>0%</c:formatCode>
                <c:ptCount val="32"/>
                <c:pt idx="0">
                  <c:v>0.02</c:v>
                </c:pt>
                <c:pt idx="1">
                  <c:v>0.12</c:v>
                </c:pt>
                <c:pt idx="2">
                  <c:v>0.11</c:v>
                </c:pt>
                <c:pt idx="3">
                  <c:v>0.19</c:v>
                </c:pt>
                <c:pt idx="4">
                  <c:v>0.19</c:v>
                </c:pt>
                <c:pt idx="5">
                  <c:v>0.21</c:v>
                </c:pt>
                <c:pt idx="6">
                  <c:v>0.2</c:v>
                </c:pt>
                <c:pt idx="7">
                  <c:v>0.23</c:v>
                </c:pt>
                <c:pt idx="8">
                  <c:v>0.22</c:v>
                </c:pt>
                <c:pt idx="9">
                  <c:v>0.26</c:v>
                </c:pt>
                <c:pt idx="10">
                  <c:v>0.18</c:v>
                </c:pt>
                <c:pt idx="11">
                  <c:v>0.25</c:v>
                </c:pt>
                <c:pt idx="12">
                  <c:v>0.13</c:v>
                </c:pt>
                <c:pt idx="13">
                  <c:v>0.17</c:v>
                </c:pt>
                <c:pt idx="14">
                  <c:v>0.28999999999999998</c:v>
                </c:pt>
                <c:pt idx="15">
                  <c:v>0.18</c:v>
                </c:pt>
                <c:pt idx="16">
                  <c:v>0.3</c:v>
                </c:pt>
                <c:pt idx="17">
                  <c:v>0.28000000000000003</c:v>
                </c:pt>
                <c:pt idx="18">
                  <c:v>0.26</c:v>
                </c:pt>
                <c:pt idx="19">
                  <c:v>0.35</c:v>
                </c:pt>
                <c:pt idx="20">
                  <c:v>0.28999999999999998</c:v>
                </c:pt>
                <c:pt idx="21">
                  <c:v>0.3</c:v>
                </c:pt>
                <c:pt idx="22">
                  <c:v>0.27</c:v>
                </c:pt>
                <c:pt idx="23">
                  <c:v>0.23</c:v>
                </c:pt>
                <c:pt idx="24">
                  <c:v>0.28000000000000003</c:v>
                </c:pt>
                <c:pt idx="25">
                  <c:v>0.28000000000000003</c:v>
                </c:pt>
                <c:pt idx="26">
                  <c:v>0.43</c:v>
                </c:pt>
                <c:pt idx="27">
                  <c:v>7.0000000000000007E-2</c:v>
                </c:pt>
                <c:pt idx="28">
                  <c:v>0.21</c:v>
                </c:pt>
                <c:pt idx="29">
                  <c:v>0.37</c:v>
                </c:pt>
                <c:pt idx="30">
                  <c:v>0.34</c:v>
                </c:pt>
                <c:pt idx="31">
                  <c:v>0.35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ac'!$A$2:$A$33</c:f>
              <c:strCache>
                <c:ptCount val="32"/>
                <c:pt idx="0">
                  <c:v>rise.md</c:v>
                </c:pt>
                <c:pt idx="1">
                  <c:v>mold-street.com</c:v>
                </c:pt>
                <c:pt idx="2">
                  <c:v>europalibera.org</c:v>
                </c:pt>
                <c:pt idx="3">
                  <c:v>diez.md</c:v>
                </c:pt>
                <c:pt idx="4">
                  <c:v>mama.md</c:v>
                </c:pt>
                <c:pt idx="5">
                  <c:v>999.md</c:v>
                </c:pt>
                <c:pt idx="6">
                  <c:v>tv8.md</c:v>
                </c:pt>
                <c:pt idx="7">
                  <c:v>point.md</c:v>
                </c:pt>
                <c:pt idx="8">
                  <c:v>stiri.md</c:v>
                </c:pt>
                <c:pt idx="9">
                  <c:v>newsmaker.md</c:v>
                </c:pt>
                <c:pt idx="10">
                  <c:v>zdg.md</c:v>
                </c:pt>
                <c:pt idx="11">
                  <c:v>megogo.net</c:v>
                </c:pt>
                <c:pt idx="12">
                  <c:v>agora.md</c:v>
                </c:pt>
                <c:pt idx="13">
                  <c:v>unimedia.md</c:v>
                </c:pt>
                <c:pt idx="14">
                  <c:v>moldova.org</c:v>
                </c:pt>
                <c:pt idx="15">
                  <c:v>perfecte.md</c:v>
                </c:pt>
                <c:pt idx="16">
                  <c:v>vk.com</c:v>
                </c:pt>
                <c:pt idx="17">
                  <c:v>ivi.ru</c:v>
                </c:pt>
                <c:pt idx="18">
                  <c:v>ea.md</c:v>
                </c:pt>
                <c:pt idx="19">
                  <c:v>kp.md</c:v>
                </c:pt>
                <c:pt idx="20">
                  <c:v>sputnik.md</c:v>
                </c:pt>
                <c:pt idx="21">
                  <c:v>makler.md</c:v>
                </c:pt>
                <c:pt idx="22">
                  <c:v>protv.md</c:v>
                </c:pt>
                <c:pt idx="23">
                  <c:v>noi.md</c:v>
                </c:pt>
                <c:pt idx="24">
                  <c:v>gismeteo.md</c:v>
                </c:pt>
                <c:pt idx="25">
                  <c:v>md.mail.ru</c:v>
                </c:pt>
                <c:pt idx="26">
                  <c:v>esp.md</c:v>
                </c:pt>
                <c:pt idx="27">
                  <c:v>moldovenii.md</c:v>
                </c:pt>
                <c:pt idx="28">
                  <c:v>timpul.md</c:v>
                </c:pt>
                <c:pt idx="29">
                  <c:v>anticoruptie.md</c:v>
                </c:pt>
                <c:pt idx="30">
                  <c:v>nokta.md</c:v>
                </c:pt>
                <c:pt idx="31">
                  <c:v>ok.ru</c:v>
                </c:pt>
              </c:strCache>
            </c:strRef>
          </c:cat>
          <c:val>
            <c:numRef>
              <c:f>'region ac'!$C$2:$C$33</c:f>
              <c:numCache>
                <c:formatCode>0%</c:formatCode>
                <c:ptCount val="32"/>
                <c:pt idx="0">
                  <c:v>0.25</c:v>
                </c:pt>
                <c:pt idx="1">
                  <c:v>0.19</c:v>
                </c:pt>
                <c:pt idx="2">
                  <c:v>0.37</c:v>
                </c:pt>
                <c:pt idx="3">
                  <c:v>0.24</c:v>
                </c:pt>
                <c:pt idx="4">
                  <c:v>0.13</c:v>
                </c:pt>
                <c:pt idx="5">
                  <c:v>0.26</c:v>
                </c:pt>
                <c:pt idx="6">
                  <c:v>0.26</c:v>
                </c:pt>
                <c:pt idx="7">
                  <c:v>0.19</c:v>
                </c:pt>
                <c:pt idx="8">
                  <c:v>0.26</c:v>
                </c:pt>
                <c:pt idx="9">
                  <c:v>0.17</c:v>
                </c:pt>
                <c:pt idx="10">
                  <c:v>0.33</c:v>
                </c:pt>
                <c:pt idx="11">
                  <c:v>0.23</c:v>
                </c:pt>
                <c:pt idx="12">
                  <c:v>0.37</c:v>
                </c:pt>
                <c:pt idx="13">
                  <c:v>0.28000000000000003</c:v>
                </c:pt>
                <c:pt idx="14">
                  <c:v>0.3</c:v>
                </c:pt>
                <c:pt idx="15">
                  <c:v>0.38</c:v>
                </c:pt>
                <c:pt idx="16">
                  <c:v>0.13</c:v>
                </c:pt>
                <c:pt idx="17">
                  <c:v>0.22</c:v>
                </c:pt>
                <c:pt idx="18">
                  <c:v>0.25</c:v>
                </c:pt>
                <c:pt idx="19">
                  <c:v>0.19</c:v>
                </c:pt>
                <c:pt idx="20">
                  <c:v>0.28999999999999998</c:v>
                </c:pt>
                <c:pt idx="21">
                  <c:v>0.23</c:v>
                </c:pt>
                <c:pt idx="22">
                  <c:v>0.33</c:v>
                </c:pt>
                <c:pt idx="23">
                  <c:v>0.32</c:v>
                </c:pt>
                <c:pt idx="24">
                  <c:v>0.23</c:v>
                </c:pt>
                <c:pt idx="25">
                  <c:v>0.24</c:v>
                </c:pt>
                <c:pt idx="26">
                  <c:v>0.19</c:v>
                </c:pt>
                <c:pt idx="27">
                  <c:v>0.34</c:v>
                </c:pt>
                <c:pt idx="28">
                  <c:v>0.3</c:v>
                </c:pt>
                <c:pt idx="29">
                  <c:v>0.35</c:v>
                </c:pt>
                <c:pt idx="30">
                  <c:v>0.11</c:v>
                </c:pt>
                <c:pt idx="31">
                  <c:v>0.22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ac'!$A$2:$A$33</c:f>
              <c:strCache>
                <c:ptCount val="32"/>
                <c:pt idx="0">
                  <c:v>rise.md</c:v>
                </c:pt>
                <c:pt idx="1">
                  <c:v>mold-street.com</c:v>
                </c:pt>
                <c:pt idx="2">
                  <c:v>europalibera.org</c:v>
                </c:pt>
                <c:pt idx="3">
                  <c:v>diez.md</c:v>
                </c:pt>
                <c:pt idx="4">
                  <c:v>mama.md</c:v>
                </c:pt>
                <c:pt idx="5">
                  <c:v>999.md</c:v>
                </c:pt>
                <c:pt idx="6">
                  <c:v>tv8.md</c:v>
                </c:pt>
                <c:pt idx="7">
                  <c:v>point.md</c:v>
                </c:pt>
                <c:pt idx="8">
                  <c:v>stiri.md</c:v>
                </c:pt>
                <c:pt idx="9">
                  <c:v>newsmaker.md</c:v>
                </c:pt>
                <c:pt idx="10">
                  <c:v>zdg.md</c:v>
                </c:pt>
                <c:pt idx="11">
                  <c:v>megogo.net</c:v>
                </c:pt>
                <c:pt idx="12">
                  <c:v>agora.md</c:v>
                </c:pt>
                <c:pt idx="13">
                  <c:v>unimedia.md</c:v>
                </c:pt>
                <c:pt idx="14">
                  <c:v>moldova.org</c:v>
                </c:pt>
                <c:pt idx="15">
                  <c:v>perfecte.md</c:v>
                </c:pt>
                <c:pt idx="16">
                  <c:v>vk.com</c:v>
                </c:pt>
                <c:pt idx="17">
                  <c:v>ivi.ru</c:v>
                </c:pt>
                <c:pt idx="18">
                  <c:v>ea.md</c:v>
                </c:pt>
                <c:pt idx="19">
                  <c:v>kp.md</c:v>
                </c:pt>
                <c:pt idx="20">
                  <c:v>sputnik.md</c:v>
                </c:pt>
                <c:pt idx="21">
                  <c:v>makler.md</c:v>
                </c:pt>
                <c:pt idx="22">
                  <c:v>protv.md</c:v>
                </c:pt>
                <c:pt idx="23">
                  <c:v>noi.md</c:v>
                </c:pt>
                <c:pt idx="24">
                  <c:v>gismeteo.md</c:v>
                </c:pt>
                <c:pt idx="25">
                  <c:v>md.mail.ru</c:v>
                </c:pt>
                <c:pt idx="26">
                  <c:v>esp.md</c:v>
                </c:pt>
                <c:pt idx="27">
                  <c:v>moldovenii.md</c:v>
                </c:pt>
                <c:pt idx="28">
                  <c:v>timpul.md</c:v>
                </c:pt>
                <c:pt idx="29">
                  <c:v>anticoruptie.md</c:v>
                </c:pt>
                <c:pt idx="30">
                  <c:v>nokta.md</c:v>
                </c:pt>
                <c:pt idx="31">
                  <c:v>ok.ru</c:v>
                </c:pt>
              </c:strCache>
            </c:strRef>
          </c:cat>
          <c:val>
            <c:numRef>
              <c:f>'region ac'!$D$2:$D$33</c:f>
              <c:numCache>
                <c:formatCode>0%</c:formatCode>
                <c:ptCount val="32"/>
                <c:pt idx="0">
                  <c:v>0.69</c:v>
                </c:pt>
                <c:pt idx="1">
                  <c:v>0.59</c:v>
                </c:pt>
                <c:pt idx="2">
                  <c:v>0.48</c:v>
                </c:pt>
                <c:pt idx="3">
                  <c:v>0.45</c:v>
                </c:pt>
                <c:pt idx="4">
                  <c:v>0.39</c:v>
                </c:pt>
                <c:pt idx="5">
                  <c:v>0.37</c:v>
                </c:pt>
                <c:pt idx="6">
                  <c:v>0.36</c:v>
                </c:pt>
                <c:pt idx="7">
                  <c:v>0.36</c:v>
                </c:pt>
                <c:pt idx="8">
                  <c:v>0.35</c:v>
                </c:pt>
                <c:pt idx="9">
                  <c:v>0.34</c:v>
                </c:pt>
                <c:pt idx="10">
                  <c:v>0.34</c:v>
                </c:pt>
                <c:pt idx="11">
                  <c:v>0.33</c:v>
                </c:pt>
                <c:pt idx="12">
                  <c:v>0.33</c:v>
                </c:pt>
                <c:pt idx="13">
                  <c:v>0.32</c:v>
                </c:pt>
                <c:pt idx="14">
                  <c:v>0.31</c:v>
                </c:pt>
                <c:pt idx="15">
                  <c:v>0.3</c:v>
                </c:pt>
                <c:pt idx="16">
                  <c:v>0.3</c:v>
                </c:pt>
                <c:pt idx="17">
                  <c:v>0.3</c:v>
                </c:pt>
                <c:pt idx="18">
                  <c:v>0.28999999999999998</c:v>
                </c:pt>
                <c:pt idx="19">
                  <c:v>0.28999999999999998</c:v>
                </c:pt>
                <c:pt idx="20">
                  <c:v>0.26</c:v>
                </c:pt>
                <c:pt idx="21">
                  <c:v>0.25</c:v>
                </c:pt>
                <c:pt idx="22">
                  <c:v>0.25</c:v>
                </c:pt>
                <c:pt idx="23">
                  <c:v>0.24</c:v>
                </c:pt>
                <c:pt idx="24">
                  <c:v>0.24</c:v>
                </c:pt>
                <c:pt idx="25">
                  <c:v>0.24</c:v>
                </c:pt>
                <c:pt idx="26">
                  <c:v>0.23</c:v>
                </c:pt>
                <c:pt idx="27">
                  <c:v>0.22</c:v>
                </c:pt>
                <c:pt idx="28">
                  <c:v>0.22</c:v>
                </c:pt>
                <c:pt idx="29">
                  <c:v>0.2</c:v>
                </c:pt>
                <c:pt idx="30">
                  <c:v>0.18</c:v>
                </c:pt>
                <c:pt idx="31">
                  <c:v>0.14000000000000001</c:v>
                </c:pt>
              </c:numCache>
            </c:numRef>
          </c:val>
        </c:ser>
        <c:ser>
          <c:idx val="3"/>
          <c:order val="3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ac'!$A$2:$A$33</c:f>
              <c:strCache>
                <c:ptCount val="32"/>
                <c:pt idx="0">
                  <c:v>rise.md</c:v>
                </c:pt>
                <c:pt idx="1">
                  <c:v>mold-street.com</c:v>
                </c:pt>
                <c:pt idx="2">
                  <c:v>europalibera.org</c:v>
                </c:pt>
                <c:pt idx="3">
                  <c:v>diez.md</c:v>
                </c:pt>
                <c:pt idx="4">
                  <c:v>mama.md</c:v>
                </c:pt>
                <c:pt idx="5">
                  <c:v>999.md</c:v>
                </c:pt>
                <c:pt idx="6">
                  <c:v>tv8.md</c:v>
                </c:pt>
                <c:pt idx="7">
                  <c:v>point.md</c:v>
                </c:pt>
                <c:pt idx="8">
                  <c:v>stiri.md</c:v>
                </c:pt>
                <c:pt idx="9">
                  <c:v>newsmaker.md</c:v>
                </c:pt>
                <c:pt idx="10">
                  <c:v>zdg.md</c:v>
                </c:pt>
                <c:pt idx="11">
                  <c:v>megogo.net</c:v>
                </c:pt>
                <c:pt idx="12">
                  <c:v>agora.md</c:v>
                </c:pt>
                <c:pt idx="13">
                  <c:v>unimedia.md</c:v>
                </c:pt>
                <c:pt idx="14">
                  <c:v>moldova.org</c:v>
                </c:pt>
                <c:pt idx="15">
                  <c:v>perfecte.md</c:v>
                </c:pt>
                <c:pt idx="16">
                  <c:v>vk.com</c:v>
                </c:pt>
                <c:pt idx="17">
                  <c:v>ivi.ru</c:v>
                </c:pt>
                <c:pt idx="18">
                  <c:v>ea.md</c:v>
                </c:pt>
                <c:pt idx="19">
                  <c:v>kp.md</c:v>
                </c:pt>
                <c:pt idx="20">
                  <c:v>sputnik.md</c:v>
                </c:pt>
                <c:pt idx="21">
                  <c:v>makler.md</c:v>
                </c:pt>
                <c:pt idx="22">
                  <c:v>protv.md</c:v>
                </c:pt>
                <c:pt idx="23">
                  <c:v>noi.md</c:v>
                </c:pt>
                <c:pt idx="24">
                  <c:v>gismeteo.md</c:v>
                </c:pt>
                <c:pt idx="25">
                  <c:v>md.mail.ru</c:v>
                </c:pt>
                <c:pt idx="26">
                  <c:v>esp.md</c:v>
                </c:pt>
                <c:pt idx="27">
                  <c:v>moldovenii.md</c:v>
                </c:pt>
                <c:pt idx="28">
                  <c:v>timpul.md</c:v>
                </c:pt>
                <c:pt idx="29">
                  <c:v>anticoruptie.md</c:v>
                </c:pt>
                <c:pt idx="30">
                  <c:v>nokta.md</c:v>
                </c:pt>
                <c:pt idx="31">
                  <c:v>ok.ru</c:v>
                </c:pt>
              </c:strCache>
            </c:strRef>
          </c:cat>
          <c:val>
            <c:numRef>
              <c:f>'region ac'!$E$2:$E$33</c:f>
              <c:numCache>
                <c:formatCode>0%</c:formatCode>
                <c:ptCount val="32"/>
                <c:pt idx="0">
                  <c:v>4.2999999999999997E-2</c:v>
                </c:pt>
                <c:pt idx="1">
                  <c:v>0.06</c:v>
                </c:pt>
                <c:pt idx="2">
                  <c:v>0.03</c:v>
                </c:pt>
                <c:pt idx="3">
                  <c:v>0.12</c:v>
                </c:pt>
                <c:pt idx="4">
                  <c:v>0.2</c:v>
                </c:pt>
                <c:pt idx="5">
                  <c:v>0.12</c:v>
                </c:pt>
                <c:pt idx="6">
                  <c:v>0.15</c:v>
                </c:pt>
                <c:pt idx="7">
                  <c:v>0.18</c:v>
                </c:pt>
                <c:pt idx="8">
                  <c:v>0.15</c:v>
                </c:pt>
                <c:pt idx="9">
                  <c:v>0.17</c:v>
                </c:pt>
                <c:pt idx="10">
                  <c:v>0.13</c:v>
                </c:pt>
                <c:pt idx="11">
                  <c:v>0.15</c:v>
                </c:pt>
                <c:pt idx="12">
                  <c:v>0.17</c:v>
                </c:pt>
                <c:pt idx="13">
                  <c:v>0.21</c:v>
                </c:pt>
                <c:pt idx="14">
                  <c:v>0.1</c:v>
                </c:pt>
                <c:pt idx="15">
                  <c:v>0.12</c:v>
                </c:pt>
                <c:pt idx="16">
                  <c:v>0.15</c:v>
                </c:pt>
                <c:pt idx="17">
                  <c:v>0.14000000000000001</c:v>
                </c:pt>
                <c:pt idx="18">
                  <c:v>0.16</c:v>
                </c:pt>
                <c:pt idx="19">
                  <c:v>0.1</c:v>
                </c:pt>
                <c:pt idx="20">
                  <c:v>0.1</c:v>
                </c:pt>
                <c:pt idx="21">
                  <c:v>0.14000000000000001</c:v>
                </c:pt>
                <c:pt idx="22">
                  <c:v>0.13</c:v>
                </c:pt>
                <c:pt idx="23">
                  <c:v>0.12</c:v>
                </c:pt>
                <c:pt idx="24">
                  <c:v>0.16</c:v>
                </c:pt>
                <c:pt idx="25">
                  <c:v>0.15</c:v>
                </c:pt>
                <c:pt idx="26">
                  <c:v>0.11</c:v>
                </c:pt>
                <c:pt idx="27">
                  <c:v>0.27</c:v>
                </c:pt>
                <c:pt idx="28">
                  <c:v>0.25</c:v>
                </c:pt>
                <c:pt idx="29">
                  <c:v>0.05</c:v>
                </c:pt>
                <c:pt idx="30">
                  <c:v>0.15</c:v>
                </c:pt>
                <c:pt idx="31">
                  <c:v>0.22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'region ac'!$A$2:$A$33</c:f>
              <c:strCache>
                <c:ptCount val="32"/>
                <c:pt idx="0">
                  <c:v>rise.md</c:v>
                </c:pt>
                <c:pt idx="1">
                  <c:v>mold-street.com</c:v>
                </c:pt>
                <c:pt idx="2">
                  <c:v>europalibera.org</c:v>
                </c:pt>
                <c:pt idx="3">
                  <c:v>diez.md</c:v>
                </c:pt>
                <c:pt idx="4">
                  <c:v>mama.md</c:v>
                </c:pt>
                <c:pt idx="5">
                  <c:v>999.md</c:v>
                </c:pt>
                <c:pt idx="6">
                  <c:v>tv8.md</c:v>
                </c:pt>
                <c:pt idx="7">
                  <c:v>point.md</c:v>
                </c:pt>
                <c:pt idx="8">
                  <c:v>stiri.md</c:v>
                </c:pt>
                <c:pt idx="9">
                  <c:v>newsmaker.md</c:v>
                </c:pt>
                <c:pt idx="10">
                  <c:v>zdg.md</c:v>
                </c:pt>
                <c:pt idx="11">
                  <c:v>megogo.net</c:v>
                </c:pt>
                <c:pt idx="12">
                  <c:v>agora.md</c:v>
                </c:pt>
                <c:pt idx="13">
                  <c:v>unimedia.md</c:v>
                </c:pt>
                <c:pt idx="14">
                  <c:v>moldova.org</c:v>
                </c:pt>
                <c:pt idx="15">
                  <c:v>perfecte.md</c:v>
                </c:pt>
                <c:pt idx="16">
                  <c:v>vk.com</c:v>
                </c:pt>
                <c:pt idx="17">
                  <c:v>ivi.ru</c:v>
                </c:pt>
                <c:pt idx="18">
                  <c:v>ea.md</c:v>
                </c:pt>
                <c:pt idx="19">
                  <c:v>kp.md</c:v>
                </c:pt>
                <c:pt idx="20">
                  <c:v>sputnik.md</c:v>
                </c:pt>
                <c:pt idx="21">
                  <c:v>makler.md</c:v>
                </c:pt>
                <c:pt idx="22">
                  <c:v>protv.md</c:v>
                </c:pt>
                <c:pt idx="23">
                  <c:v>noi.md</c:v>
                </c:pt>
                <c:pt idx="24">
                  <c:v>gismeteo.md</c:v>
                </c:pt>
                <c:pt idx="25">
                  <c:v>md.mail.ru</c:v>
                </c:pt>
                <c:pt idx="26">
                  <c:v>esp.md</c:v>
                </c:pt>
                <c:pt idx="27">
                  <c:v>moldovenii.md</c:v>
                </c:pt>
                <c:pt idx="28">
                  <c:v>timpul.md</c:v>
                </c:pt>
                <c:pt idx="29">
                  <c:v>anticoruptie.md</c:v>
                </c:pt>
                <c:pt idx="30">
                  <c:v>nokta.md</c:v>
                </c:pt>
                <c:pt idx="31">
                  <c:v>ok.ru</c:v>
                </c:pt>
              </c:strCache>
            </c:strRef>
          </c:cat>
          <c:val>
            <c:numRef>
              <c:f>'region ac'!$F$2:$F$33</c:f>
              <c:numCache>
                <c:formatCode>0%</c:formatCode>
                <c:ptCount val="32"/>
                <c:pt idx="1">
                  <c:v>0.04</c:v>
                </c:pt>
                <c:pt idx="4">
                  <c:v>0.09</c:v>
                </c:pt>
                <c:pt idx="5">
                  <c:v>0.04</c:v>
                </c:pt>
                <c:pt idx="6">
                  <c:v>0.02</c:v>
                </c:pt>
                <c:pt idx="7">
                  <c:v>0.04</c:v>
                </c:pt>
                <c:pt idx="8">
                  <c:v>0.02</c:v>
                </c:pt>
                <c:pt idx="9">
                  <c:v>0.06</c:v>
                </c:pt>
                <c:pt idx="10">
                  <c:v>0.02</c:v>
                </c:pt>
                <c:pt idx="11">
                  <c:v>0.04</c:v>
                </c:pt>
                <c:pt idx="13">
                  <c:v>0.02</c:v>
                </c:pt>
                <c:pt idx="15">
                  <c:v>0.02</c:v>
                </c:pt>
                <c:pt idx="16">
                  <c:v>0.12</c:v>
                </c:pt>
                <c:pt idx="17">
                  <c:v>0.06</c:v>
                </c:pt>
                <c:pt idx="18">
                  <c:v>0.04</c:v>
                </c:pt>
                <c:pt idx="19">
                  <c:v>7.0000000000000007E-2</c:v>
                </c:pt>
                <c:pt idx="20">
                  <c:v>0.06</c:v>
                </c:pt>
                <c:pt idx="21">
                  <c:v>0.08</c:v>
                </c:pt>
                <c:pt idx="22">
                  <c:v>0.02</c:v>
                </c:pt>
                <c:pt idx="23">
                  <c:v>0.08</c:v>
                </c:pt>
                <c:pt idx="24">
                  <c:v>0.09</c:v>
                </c:pt>
                <c:pt idx="25">
                  <c:v>0.09</c:v>
                </c:pt>
                <c:pt idx="26">
                  <c:v>0.04</c:v>
                </c:pt>
                <c:pt idx="27">
                  <c:v>0.1</c:v>
                </c:pt>
                <c:pt idx="28">
                  <c:v>0.02</c:v>
                </c:pt>
                <c:pt idx="29">
                  <c:v>0.02</c:v>
                </c:pt>
                <c:pt idx="30">
                  <c:v>0.22</c:v>
                </c:pt>
                <c:pt idx="31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056907392"/>
        <c:axId val="1056904128"/>
      </c:barChart>
      <c:catAx>
        <c:axId val="1056907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56904128"/>
        <c:crosses val="autoZero"/>
        <c:auto val="1"/>
        <c:lblAlgn val="ctr"/>
        <c:lblOffset val="100"/>
        <c:noMultiLvlLbl val="0"/>
      </c:catAx>
      <c:valAx>
        <c:axId val="105690412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056907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 vertOverflow="overflow" horzOverflow="overflow" anchorCtr="0">
                <a:noAutofit/>
              </a:bodyPr>
              <a:lstStyle/>
              <a:p>
                <a:pPr algn="ctr">
                  <a:defRPr lang="en-US" sz="1600" b="0" i="0" u="none" strike="noStrike" kern="1200" baseline="0">
                    <a:ln>
                      <a:noFill/>
                    </a:ln>
                    <a:solidFill>
                      <a:srgbClr val="FF0000"/>
                    </a:solidFill>
                    <a:latin typeface="Netto OT Bold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0"/>
              </c:ext>
            </c:extLst>
          </c:dLbls>
          <c:cat>
            <c:strRef>
              <c:f>total!$T$2:$T$5</c:f>
              <c:strCache>
                <c:ptCount val="4"/>
                <c:pt idx="0">
                  <c:v>&lt; 8k, mdl</c:v>
                </c:pt>
                <c:pt idx="1">
                  <c:v>8 - 16k, mdl</c:v>
                </c:pt>
                <c:pt idx="2">
                  <c:v>16 - 30k, mdl</c:v>
                </c:pt>
                <c:pt idx="3">
                  <c:v>&gt; 30k, mdl</c:v>
                </c:pt>
              </c:strCache>
            </c:strRef>
          </c:cat>
          <c:val>
            <c:numRef>
              <c:f>total!$U$2:$U$5</c:f>
              <c:numCache>
                <c:formatCode>0%</c:formatCode>
                <c:ptCount val="4"/>
                <c:pt idx="0">
                  <c:v>0.57349484375000004</c:v>
                </c:pt>
                <c:pt idx="1">
                  <c:v>0.27138130208333333</c:v>
                </c:pt>
                <c:pt idx="2">
                  <c:v>0.11120903645833334</c:v>
                </c:pt>
                <c:pt idx="3">
                  <c:v>4.4014817708333327E-2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001952768"/>
        <c:axId val="1001953856"/>
      </c:barChart>
      <c:catAx>
        <c:axId val="10019527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001953856"/>
        <c:crosses val="autoZero"/>
        <c:auto val="1"/>
        <c:lblAlgn val="ctr"/>
        <c:lblOffset val="100"/>
        <c:noMultiLvlLbl val="0"/>
      </c:catAx>
      <c:valAx>
        <c:axId val="1001953856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00195276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ok.ru</c:v>
                </c:pt>
                <c:pt idx="1">
                  <c:v>nokta.md</c:v>
                </c:pt>
                <c:pt idx="2">
                  <c:v>ea.md</c:v>
                </c:pt>
                <c:pt idx="3">
                  <c:v>noi.md</c:v>
                </c:pt>
                <c:pt idx="4">
                  <c:v>megogo.net</c:v>
                </c:pt>
                <c:pt idx="5">
                  <c:v>ivi.ru</c:v>
                </c:pt>
                <c:pt idx="6">
                  <c:v>makler.md</c:v>
                </c:pt>
                <c:pt idx="7">
                  <c:v>esp.md</c:v>
                </c:pt>
                <c:pt idx="8">
                  <c:v>md.mail.ru</c:v>
                </c:pt>
                <c:pt idx="9">
                  <c:v>timpul.md</c:v>
                </c:pt>
                <c:pt idx="10">
                  <c:v>kp.md</c:v>
                </c:pt>
                <c:pt idx="11">
                  <c:v>vk.com</c:v>
                </c:pt>
                <c:pt idx="12">
                  <c:v>newsmaker.md</c:v>
                </c:pt>
                <c:pt idx="13">
                  <c:v>sputnik.md</c:v>
                </c:pt>
                <c:pt idx="14">
                  <c:v>moldova.org</c:v>
                </c:pt>
                <c:pt idx="15">
                  <c:v>gismeteo.md</c:v>
                </c:pt>
                <c:pt idx="16">
                  <c:v>moldovenii.md</c:v>
                </c:pt>
                <c:pt idx="17">
                  <c:v>protv.md</c:v>
                </c:pt>
                <c:pt idx="18">
                  <c:v>point.md</c:v>
                </c:pt>
                <c:pt idx="19">
                  <c:v>unimedia.md</c:v>
                </c:pt>
                <c:pt idx="20">
                  <c:v>tv8.md</c:v>
                </c:pt>
                <c:pt idx="21">
                  <c:v>stiri.md</c:v>
                </c:pt>
                <c:pt idx="22">
                  <c:v>zdg.md</c:v>
                </c:pt>
                <c:pt idx="23">
                  <c:v>999.md</c:v>
                </c:pt>
                <c:pt idx="24">
                  <c:v>perfecte.md</c:v>
                </c:pt>
                <c:pt idx="25">
                  <c:v>diez.md</c:v>
                </c:pt>
                <c:pt idx="26">
                  <c:v>mama.md</c:v>
                </c:pt>
                <c:pt idx="27">
                  <c:v>anticoruptie.md</c:v>
                </c:pt>
                <c:pt idx="28">
                  <c:v>agora.md</c:v>
                </c:pt>
                <c:pt idx="29">
                  <c:v>europalibera.org</c:v>
                </c:pt>
                <c:pt idx="30">
                  <c:v>mold-street.com</c:v>
                </c:pt>
                <c:pt idx="31">
                  <c:v>rise.md</c:v>
                </c:pt>
              </c:strCache>
            </c:strRef>
          </c:cat>
          <c:val>
            <c:numRef>
              <c:f>'income ac'!$B$2:$B$33</c:f>
              <c:numCache>
                <c:formatCode>0%</c:formatCode>
                <c:ptCount val="32"/>
                <c:pt idx="0">
                  <c:v>0.74568001626346825</c:v>
                </c:pt>
                <c:pt idx="1">
                  <c:v>0.70473918395258717</c:v>
                </c:pt>
                <c:pt idx="2">
                  <c:v>0.66729379683597012</c:v>
                </c:pt>
                <c:pt idx="3">
                  <c:v>0.64753654574986463</c:v>
                </c:pt>
                <c:pt idx="4">
                  <c:v>0.63237851596203631</c:v>
                </c:pt>
                <c:pt idx="5">
                  <c:v>0.61339021988841491</c:v>
                </c:pt>
                <c:pt idx="6">
                  <c:v>0.60477043478260872</c:v>
                </c:pt>
                <c:pt idx="7">
                  <c:v>0.60462964824120591</c:v>
                </c:pt>
                <c:pt idx="8">
                  <c:v>0.6030962912555291</c:v>
                </c:pt>
                <c:pt idx="9">
                  <c:v>0.59605911330049266</c:v>
                </c:pt>
                <c:pt idx="10">
                  <c:v>0.59405588182950697</c:v>
                </c:pt>
                <c:pt idx="11">
                  <c:v>0.59247558874210227</c:v>
                </c:pt>
                <c:pt idx="12">
                  <c:v>0.56923076923076921</c:v>
                </c:pt>
                <c:pt idx="13">
                  <c:v>0.56191493280238924</c:v>
                </c:pt>
                <c:pt idx="14">
                  <c:v>0.55832140921409212</c:v>
                </c:pt>
                <c:pt idx="15">
                  <c:v>0.54464000000000001</c:v>
                </c:pt>
                <c:pt idx="16">
                  <c:v>0.55000000000000004</c:v>
                </c:pt>
                <c:pt idx="17">
                  <c:v>0.5300837776085302</c:v>
                </c:pt>
                <c:pt idx="18">
                  <c:v>0.52995352250489236</c:v>
                </c:pt>
                <c:pt idx="19">
                  <c:v>0.5087779690189328</c:v>
                </c:pt>
                <c:pt idx="20">
                  <c:v>0.49627531914893608</c:v>
                </c:pt>
                <c:pt idx="21">
                  <c:v>0.48475711892797319</c:v>
                </c:pt>
                <c:pt idx="22">
                  <c:v>0.48282442748091603</c:v>
                </c:pt>
                <c:pt idx="23">
                  <c:v>0.48269909346670836</c:v>
                </c:pt>
                <c:pt idx="24">
                  <c:v>0.48205577651515152</c:v>
                </c:pt>
                <c:pt idx="25">
                  <c:v>0.46873786407766993</c:v>
                </c:pt>
                <c:pt idx="26">
                  <c:v>0.44818181818181824</c:v>
                </c:pt>
                <c:pt idx="27">
                  <c:v>0.38004643610291011</c:v>
                </c:pt>
                <c:pt idx="28">
                  <c:v>0.34125636672325982</c:v>
                </c:pt>
                <c:pt idx="29">
                  <c:v>0.31670495569412543</c:v>
                </c:pt>
                <c:pt idx="30">
                  <c:v>0.30477980665950594</c:v>
                </c:pt>
                <c:pt idx="31">
                  <c:v>0.14868707141662488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ok.ru</c:v>
                </c:pt>
                <c:pt idx="1">
                  <c:v>nokta.md</c:v>
                </c:pt>
                <c:pt idx="2">
                  <c:v>ea.md</c:v>
                </c:pt>
                <c:pt idx="3">
                  <c:v>noi.md</c:v>
                </c:pt>
                <c:pt idx="4">
                  <c:v>megogo.net</c:v>
                </c:pt>
                <c:pt idx="5">
                  <c:v>ivi.ru</c:v>
                </c:pt>
                <c:pt idx="6">
                  <c:v>makler.md</c:v>
                </c:pt>
                <c:pt idx="7">
                  <c:v>esp.md</c:v>
                </c:pt>
                <c:pt idx="8">
                  <c:v>md.mail.ru</c:v>
                </c:pt>
                <c:pt idx="9">
                  <c:v>timpul.md</c:v>
                </c:pt>
                <c:pt idx="10">
                  <c:v>kp.md</c:v>
                </c:pt>
                <c:pt idx="11">
                  <c:v>vk.com</c:v>
                </c:pt>
                <c:pt idx="12">
                  <c:v>newsmaker.md</c:v>
                </c:pt>
                <c:pt idx="13">
                  <c:v>sputnik.md</c:v>
                </c:pt>
                <c:pt idx="14">
                  <c:v>moldova.org</c:v>
                </c:pt>
                <c:pt idx="15">
                  <c:v>gismeteo.md</c:v>
                </c:pt>
                <c:pt idx="16">
                  <c:v>moldovenii.md</c:v>
                </c:pt>
                <c:pt idx="17">
                  <c:v>protv.md</c:v>
                </c:pt>
                <c:pt idx="18">
                  <c:v>point.md</c:v>
                </c:pt>
                <c:pt idx="19">
                  <c:v>unimedia.md</c:v>
                </c:pt>
                <c:pt idx="20">
                  <c:v>tv8.md</c:v>
                </c:pt>
                <c:pt idx="21">
                  <c:v>stiri.md</c:v>
                </c:pt>
                <c:pt idx="22">
                  <c:v>zdg.md</c:v>
                </c:pt>
                <c:pt idx="23">
                  <c:v>999.md</c:v>
                </c:pt>
                <c:pt idx="24">
                  <c:v>perfecte.md</c:v>
                </c:pt>
                <c:pt idx="25">
                  <c:v>diez.md</c:v>
                </c:pt>
                <c:pt idx="26">
                  <c:v>mama.md</c:v>
                </c:pt>
                <c:pt idx="27">
                  <c:v>anticoruptie.md</c:v>
                </c:pt>
                <c:pt idx="28">
                  <c:v>agora.md</c:v>
                </c:pt>
                <c:pt idx="29">
                  <c:v>europalibera.org</c:v>
                </c:pt>
                <c:pt idx="30">
                  <c:v>mold-street.com</c:v>
                </c:pt>
                <c:pt idx="31">
                  <c:v>rise.md</c:v>
                </c:pt>
              </c:strCache>
            </c:strRef>
          </c:cat>
          <c:val>
            <c:numRef>
              <c:f>'income ac'!$C$2:$C$33</c:f>
              <c:numCache>
                <c:formatCode>0%</c:formatCode>
                <c:ptCount val="32"/>
                <c:pt idx="0">
                  <c:v>0.19434844480585486</c:v>
                </c:pt>
                <c:pt idx="1">
                  <c:v>0.22427663551401872</c:v>
                </c:pt>
                <c:pt idx="2">
                  <c:v>0.2160483347210658</c:v>
                </c:pt>
                <c:pt idx="3">
                  <c:v>0.2680021656740661</c:v>
                </c:pt>
                <c:pt idx="4">
                  <c:v>0.21539404659188954</c:v>
                </c:pt>
                <c:pt idx="5">
                  <c:v>0.27535280603872658</c:v>
                </c:pt>
                <c:pt idx="6">
                  <c:v>0.23733536231884056</c:v>
                </c:pt>
                <c:pt idx="7">
                  <c:v>0.21677659727207466</c:v>
                </c:pt>
                <c:pt idx="8">
                  <c:v>0.27390268798911194</c:v>
                </c:pt>
                <c:pt idx="9">
                  <c:v>0.30377668308702793</c:v>
                </c:pt>
                <c:pt idx="10">
                  <c:v>0.24719701014415374</c:v>
                </c:pt>
                <c:pt idx="11">
                  <c:v>0.27972429638139001</c:v>
                </c:pt>
                <c:pt idx="12">
                  <c:v>0.20406386066763427</c:v>
                </c:pt>
                <c:pt idx="13">
                  <c:v>0.25681851667496264</c:v>
                </c:pt>
                <c:pt idx="14">
                  <c:v>0.35880177194079632</c:v>
                </c:pt>
                <c:pt idx="15">
                  <c:v>0.30815999999999999</c:v>
                </c:pt>
                <c:pt idx="16">
                  <c:v>0.31</c:v>
                </c:pt>
                <c:pt idx="17">
                  <c:v>0.247905559786748</c:v>
                </c:pt>
                <c:pt idx="18">
                  <c:v>0.22828767123287672</c:v>
                </c:pt>
                <c:pt idx="19">
                  <c:v>0.29225473321858864</c:v>
                </c:pt>
                <c:pt idx="20">
                  <c:v>0.29822936170212766</c:v>
                </c:pt>
                <c:pt idx="21">
                  <c:v>0.3011725293132328</c:v>
                </c:pt>
                <c:pt idx="22">
                  <c:v>0.32347328244274809</c:v>
                </c:pt>
                <c:pt idx="23">
                  <c:v>0.31888152547671145</c:v>
                </c:pt>
                <c:pt idx="24">
                  <c:v>0.250025</c:v>
                </c:pt>
                <c:pt idx="25">
                  <c:v>0.32893203883495148</c:v>
                </c:pt>
                <c:pt idx="26">
                  <c:v>0.26787878787878794</c:v>
                </c:pt>
                <c:pt idx="27">
                  <c:v>0.54412863770560937</c:v>
                </c:pt>
                <c:pt idx="28">
                  <c:v>0.41222410865874365</c:v>
                </c:pt>
                <c:pt idx="29">
                  <c:v>0.26944535608795539</c:v>
                </c:pt>
                <c:pt idx="30">
                  <c:v>0.26906552094522024</c:v>
                </c:pt>
                <c:pt idx="31">
                  <c:v>0.11791269443050678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ok.ru</c:v>
                </c:pt>
                <c:pt idx="1">
                  <c:v>nokta.md</c:v>
                </c:pt>
                <c:pt idx="2">
                  <c:v>ea.md</c:v>
                </c:pt>
                <c:pt idx="3">
                  <c:v>noi.md</c:v>
                </c:pt>
                <c:pt idx="4">
                  <c:v>megogo.net</c:v>
                </c:pt>
                <c:pt idx="5">
                  <c:v>ivi.ru</c:v>
                </c:pt>
                <c:pt idx="6">
                  <c:v>makler.md</c:v>
                </c:pt>
                <c:pt idx="7">
                  <c:v>esp.md</c:v>
                </c:pt>
                <c:pt idx="8">
                  <c:v>md.mail.ru</c:v>
                </c:pt>
                <c:pt idx="9">
                  <c:v>timpul.md</c:v>
                </c:pt>
                <c:pt idx="10">
                  <c:v>kp.md</c:v>
                </c:pt>
                <c:pt idx="11">
                  <c:v>vk.com</c:v>
                </c:pt>
                <c:pt idx="12">
                  <c:v>newsmaker.md</c:v>
                </c:pt>
                <c:pt idx="13">
                  <c:v>sputnik.md</c:v>
                </c:pt>
                <c:pt idx="14">
                  <c:v>moldova.org</c:v>
                </c:pt>
                <c:pt idx="15">
                  <c:v>gismeteo.md</c:v>
                </c:pt>
                <c:pt idx="16">
                  <c:v>moldovenii.md</c:v>
                </c:pt>
                <c:pt idx="17">
                  <c:v>protv.md</c:v>
                </c:pt>
                <c:pt idx="18">
                  <c:v>point.md</c:v>
                </c:pt>
                <c:pt idx="19">
                  <c:v>unimedia.md</c:v>
                </c:pt>
                <c:pt idx="20">
                  <c:v>tv8.md</c:v>
                </c:pt>
                <c:pt idx="21">
                  <c:v>stiri.md</c:v>
                </c:pt>
                <c:pt idx="22">
                  <c:v>zdg.md</c:v>
                </c:pt>
                <c:pt idx="23">
                  <c:v>999.md</c:v>
                </c:pt>
                <c:pt idx="24">
                  <c:v>perfecte.md</c:v>
                </c:pt>
                <c:pt idx="25">
                  <c:v>diez.md</c:v>
                </c:pt>
                <c:pt idx="26">
                  <c:v>mama.md</c:v>
                </c:pt>
                <c:pt idx="27">
                  <c:v>anticoruptie.md</c:v>
                </c:pt>
                <c:pt idx="28">
                  <c:v>agora.md</c:v>
                </c:pt>
                <c:pt idx="29">
                  <c:v>europalibera.org</c:v>
                </c:pt>
                <c:pt idx="30">
                  <c:v>mold-street.com</c:v>
                </c:pt>
                <c:pt idx="31">
                  <c:v>rise.md</c:v>
                </c:pt>
              </c:strCache>
            </c:strRef>
          </c:cat>
          <c:val>
            <c:numRef>
              <c:f>'income ac'!$D$2:$D$33</c:f>
              <c:numCache>
                <c:formatCode>0%</c:formatCode>
                <c:ptCount val="32"/>
                <c:pt idx="0">
                  <c:v>2.4598495629192925E-2</c:v>
                </c:pt>
                <c:pt idx="1">
                  <c:v>6.7921176202416236E-2</c:v>
                </c:pt>
                <c:pt idx="2">
                  <c:v>6.3690549542048294E-2</c:v>
                </c:pt>
                <c:pt idx="3">
                  <c:v>6.5240931239848407E-2</c:v>
                </c:pt>
                <c:pt idx="4">
                  <c:v>0.14436289905090596</c:v>
                </c:pt>
                <c:pt idx="5">
                  <c:v>9.7472924187725643E-2</c:v>
                </c:pt>
                <c:pt idx="6">
                  <c:v>0.12816753623188409</c:v>
                </c:pt>
                <c:pt idx="7">
                  <c:v>0.15719892318736539</c:v>
                </c:pt>
                <c:pt idx="8">
                  <c:v>0.10939094930248383</c:v>
                </c:pt>
                <c:pt idx="9">
                  <c:v>8.2101806239737285E-2</c:v>
                </c:pt>
                <c:pt idx="10">
                  <c:v>0.14824701904253423</c:v>
                </c:pt>
                <c:pt idx="11">
                  <c:v>9.592188397472716E-2</c:v>
                </c:pt>
                <c:pt idx="12">
                  <c:v>0.17213352685050798</c:v>
                </c:pt>
                <c:pt idx="13">
                  <c:v>0.15478790443006468</c:v>
                </c:pt>
                <c:pt idx="14">
                  <c:v>8.2142880967271209E-2</c:v>
                </c:pt>
                <c:pt idx="15">
                  <c:v>0.13023999999999999</c:v>
                </c:pt>
                <c:pt idx="16">
                  <c:v>0.06</c:v>
                </c:pt>
                <c:pt idx="17">
                  <c:v>0.17517136329017519</c:v>
                </c:pt>
                <c:pt idx="18">
                  <c:v>0.16338874755381602</c:v>
                </c:pt>
                <c:pt idx="19">
                  <c:v>0.15283993115318414</c:v>
                </c:pt>
                <c:pt idx="20">
                  <c:v>0.14814765957446807</c:v>
                </c:pt>
                <c:pt idx="21">
                  <c:v>0.14539363484087103</c:v>
                </c:pt>
                <c:pt idx="22">
                  <c:v>0.11020992366412213</c:v>
                </c:pt>
                <c:pt idx="23">
                  <c:v>0.1338051891216005</c:v>
                </c:pt>
                <c:pt idx="24">
                  <c:v>0.21908756313131311</c:v>
                </c:pt>
                <c:pt idx="25">
                  <c:v>0.12038834951456311</c:v>
                </c:pt>
                <c:pt idx="26">
                  <c:v>0.28212121212121211</c:v>
                </c:pt>
                <c:pt idx="27">
                  <c:v>6.875423871784056E-2</c:v>
                </c:pt>
                <c:pt idx="28">
                  <c:v>0.15755517826825127</c:v>
                </c:pt>
                <c:pt idx="29">
                  <c:v>0.21627830653101415</c:v>
                </c:pt>
                <c:pt idx="30">
                  <c:v>0.31847475832438243</c:v>
                </c:pt>
                <c:pt idx="31">
                  <c:v>0.57066399063388529</c:v>
                </c:pt>
              </c:numCache>
            </c:numRef>
          </c:val>
        </c:ser>
        <c:ser>
          <c:idx val="3"/>
          <c:order val="3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'income ac'!$A$2:$A$33</c:f>
              <c:strCache>
                <c:ptCount val="32"/>
                <c:pt idx="0">
                  <c:v>ok.ru</c:v>
                </c:pt>
                <c:pt idx="1">
                  <c:v>nokta.md</c:v>
                </c:pt>
                <c:pt idx="2">
                  <c:v>ea.md</c:v>
                </c:pt>
                <c:pt idx="3">
                  <c:v>noi.md</c:v>
                </c:pt>
                <c:pt idx="4">
                  <c:v>megogo.net</c:v>
                </c:pt>
                <c:pt idx="5">
                  <c:v>ivi.ru</c:v>
                </c:pt>
                <c:pt idx="6">
                  <c:v>makler.md</c:v>
                </c:pt>
                <c:pt idx="7">
                  <c:v>esp.md</c:v>
                </c:pt>
                <c:pt idx="8">
                  <c:v>md.mail.ru</c:v>
                </c:pt>
                <c:pt idx="9">
                  <c:v>timpul.md</c:v>
                </c:pt>
                <c:pt idx="10">
                  <c:v>kp.md</c:v>
                </c:pt>
                <c:pt idx="11">
                  <c:v>vk.com</c:v>
                </c:pt>
                <c:pt idx="12">
                  <c:v>newsmaker.md</c:v>
                </c:pt>
                <c:pt idx="13">
                  <c:v>sputnik.md</c:v>
                </c:pt>
                <c:pt idx="14">
                  <c:v>moldova.org</c:v>
                </c:pt>
                <c:pt idx="15">
                  <c:v>gismeteo.md</c:v>
                </c:pt>
                <c:pt idx="16">
                  <c:v>moldovenii.md</c:v>
                </c:pt>
                <c:pt idx="17">
                  <c:v>protv.md</c:v>
                </c:pt>
                <c:pt idx="18">
                  <c:v>point.md</c:v>
                </c:pt>
                <c:pt idx="19">
                  <c:v>unimedia.md</c:v>
                </c:pt>
                <c:pt idx="20">
                  <c:v>tv8.md</c:v>
                </c:pt>
                <c:pt idx="21">
                  <c:v>stiri.md</c:v>
                </c:pt>
                <c:pt idx="22">
                  <c:v>zdg.md</c:v>
                </c:pt>
                <c:pt idx="23">
                  <c:v>999.md</c:v>
                </c:pt>
                <c:pt idx="24">
                  <c:v>perfecte.md</c:v>
                </c:pt>
                <c:pt idx="25">
                  <c:v>diez.md</c:v>
                </c:pt>
                <c:pt idx="26">
                  <c:v>mama.md</c:v>
                </c:pt>
                <c:pt idx="27">
                  <c:v>anticoruptie.md</c:v>
                </c:pt>
                <c:pt idx="28">
                  <c:v>agora.md</c:v>
                </c:pt>
                <c:pt idx="29">
                  <c:v>europalibera.org</c:v>
                </c:pt>
                <c:pt idx="30">
                  <c:v>mold-street.com</c:v>
                </c:pt>
                <c:pt idx="31">
                  <c:v>rise.md</c:v>
                </c:pt>
              </c:strCache>
            </c:strRef>
          </c:cat>
          <c:val>
            <c:numRef>
              <c:f>'income ac'!$E$2:$E$33</c:f>
              <c:numCache>
                <c:formatCode>0%</c:formatCode>
                <c:ptCount val="32"/>
                <c:pt idx="0">
                  <c:v>3.5373043301484039E-2</c:v>
                </c:pt>
                <c:pt idx="2">
                  <c:v>5.2867318900915908E-2</c:v>
                </c:pt>
                <c:pt idx="3">
                  <c:v>1.9220357336220899E-2</c:v>
                </c:pt>
                <c:pt idx="4">
                  <c:v>7.7645383951682485E-3</c:v>
                </c:pt>
                <c:pt idx="5">
                  <c:v>1.378404988513292E-2</c:v>
                </c:pt>
                <c:pt idx="6">
                  <c:v>2.9626666666666669E-2</c:v>
                </c:pt>
                <c:pt idx="7">
                  <c:v>2.1294831299353913E-2</c:v>
                </c:pt>
                <c:pt idx="8">
                  <c:v>1.3610071452875128E-2</c:v>
                </c:pt>
                <c:pt idx="9">
                  <c:v>1.8062397372742199E-2</c:v>
                </c:pt>
                <c:pt idx="10">
                  <c:v>1.0500088983804947E-2</c:v>
                </c:pt>
                <c:pt idx="11">
                  <c:v>3.1878230901780588E-2</c:v>
                </c:pt>
                <c:pt idx="12">
                  <c:v>5.4571843251088534E-2</c:v>
                </c:pt>
                <c:pt idx="13">
                  <c:v>2.6378646092583377E-2</c:v>
                </c:pt>
                <c:pt idx="15">
                  <c:v>1.6959999999999999E-2</c:v>
                </c:pt>
                <c:pt idx="16">
                  <c:v>0.08</c:v>
                </c:pt>
                <c:pt idx="17">
                  <c:v>4.6839299314546848E-2</c:v>
                </c:pt>
                <c:pt idx="18">
                  <c:v>7.8270058708414872E-2</c:v>
                </c:pt>
                <c:pt idx="19">
                  <c:v>4.6127366609294319E-2</c:v>
                </c:pt>
                <c:pt idx="20">
                  <c:v>5.7247659574468084E-2</c:v>
                </c:pt>
                <c:pt idx="21">
                  <c:v>6.8676716917922959E-2</c:v>
                </c:pt>
                <c:pt idx="22">
                  <c:v>8.3492366412213748E-2</c:v>
                </c:pt>
                <c:pt idx="23">
                  <c:v>6.4714191934979681E-2</c:v>
                </c:pt>
                <c:pt idx="24">
                  <c:v>4.8931660353535349E-2</c:v>
                </c:pt>
                <c:pt idx="25">
                  <c:v>8.194174757281554E-2</c:v>
                </c:pt>
                <c:pt idx="27">
                  <c:v>7.1706874736398142E-3</c:v>
                </c:pt>
                <c:pt idx="28">
                  <c:v>8.8964346349745344E-2</c:v>
                </c:pt>
                <c:pt idx="29">
                  <c:v>0.19757138168690516</c:v>
                </c:pt>
                <c:pt idx="30">
                  <c:v>0.10767991407089152</c:v>
                </c:pt>
                <c:pt idx="31">
                  <c:v>0.16273624351898314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001958752"/>
        <c:axId val="1001959296"/>
      </c:barChart>
      <c:catAx>
        <c:axId val="1001958752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01959296"/>
        <c:crosses val="autoZero"/>
        <c:auto val="1"/>
        <c:lblAlgn val="ctr"/>
        <c:lblOffset val="100"/>
        <c:noMultiLvlLbl val="0"/>
      </c:catAx>
      <c:valAx>
        <c:axId val="1001959296"/>
        <c:scaling>
          <c:orientation val="minMax"/>
        </c:scaling>
        <c:delete val="1"/>
        <c:axPos val="t"/>
        <c:majorGridlines/>
        <c:numFmt formatCode="0%" sourceLinked="1"/>
        <c:majorTickMark val="out"/>
        <c:minorTickMark val="none"/>
        <c:tickLblPos val="nextTo"/>
        <c:crossAx val="100195875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'sex a.c.'!$B$1</c:f>
              <c:strCache>
                <c:ptCount val="1"/>
                <c:pt idx="0">
                  <c:v>feminin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'sex a.c.'!$A$2:$A$33</c:f>
              <c:strCache>
                <c:ptCount val="32"/>
                <c:pt idx="0">
                  <c:v>ea.md</c:v>
                </c:pt>
                <c:pt idx="1">
                  <c:v>moldova.org</c:v>
                </c:pt>
                <c:pt idx="2">
                  <c:v>moldovenii.md</c:v>
                </c:pt>
                <c:pt idx="3">
                  <c:v>diez.md</c:v>
                </c:pt>
                <c:pt idx="4">
                  <c:v>perfecte.md</c:v>
                </c:pt>
                <c:pt idx="5">
                  <c:v>mama.md</c:v>
                </c:pt>
                <c:pt idx="6">
                  <c:v>mold-street.com</c:v>
                </c:pt>
                <c:pt idx="7">
                  <c:v>md.mail.ru</c:v>
                </c:pt>
                <c:pt idx="8">
                  <c:v>europalibera.org</c:v>
                </c:pt>
                <c:pt idx="9">
                  <c:v>zdg.md</c:v>
                </c:pt>
                <c:pt idx="10">
                  <c:v>noi.md</c:v>
                </c:pt>
                <c:pt idx="11">
                  <c:v>ok.ru</c:v>
                </c:pt>
                <c:pt idx="12">
                  <c:v>stiri.md</c:v>
                </c:pt>
                <c:pt idx="13">
                  <c:v>timpul.md</c:v>
                </c:pt>
                <c:pt idx="14">
                  <c:v>protv.md</c:v>
                </c:pt>
                <c:pt idx="15">
                  <c:v>vk.com</c:v>
                </c:pt>
                <c:pt idx="16">
                  <c:v>newsmaker.md</c:v>
                </c:pt>
                <c:pt idx="17">
                  <c:v>tv8.md</c:v>
                </c:pt>
                <c:pt idx="18">
                  <c:v>point.md</c:v>
                </c:pt>
                <c:pt idx="19">
                  <c:v>unimedia.md</c:v>
                </c:pt>
                <c:pt idx="20">
                  <c:v>ivi.ru</c:v>
                </c:pt>
                <c:pt idx="21">
                  <c:v>makler.md</c:v>
                </c:pt>
                <c:pt idx="22">
                  <c:v>gismeteo.md</c:v>
                </c:pt>
                <c:pt idx="23">
                  <c:v>sputnik.md</c:v>
                </c:pt>
                <c:pt idx="24">
                  <c:v>agora.md</c:v>
                </c:pt>
                <c:pt idx="25">
                  <c:v>999.md</c:v>
                </c:pt>
                <c:pt idx="26">
                  <c:v>megogo.net</c:v>
                </c:pt>
                <c:pt idx="27">
                  <c:v>rise.md</c:v>
                </c:pt>
                <c:pt idx="28">
                  <c:v>esp.md</c:v>
                </c:pt>
                <c:pt idx="29">
                  <c:v>kp.md</c:v>
                </c:pt>
                <c:pt idx="30">
                  <c:v>anticoruptie.md</c:v>
                </c:pt>
                <c:pt idx="31">
                  <c:v>nokta.md</c:v>
                </c:pt>
              </c:strCache>
            </c:strRef>
          </c:cat>
          <c:val>
            <c:numRef>
              <c:f>'sex a.c.'!$B$2:$B$33</c:f>
              <c:numCache>
                <c:formatCode>0%</c:formatCode>
                <c:ptCount val="32"/>
                <c:pt idx="0">
                  <c:v>0.85860000000000003</c:v>
                </c:pt>
                <c:pt idx="1">
                  <c:v>0.83340000000000003</c:v>
                </c:pt>
                <c:pt idx="2">
                  <c:v>0.80220000000000002</c:v>
                </c:pt>
                <c:pt idx="3">
                  <c:v>0.7046</c:v>
                </c:pt>
                <c:pt idx="4">
                  <c:v>0.66949999999999998</c:v>
                </c:pt>
                <c:pt idx="5">
                  <c:v>0.628</c:v>
                </c:pt>
                <c:pt idx="6">
                  <c:v>0.59389999999999998</c:v>
                </c:pt>
                <c:pt idx="7">
                  <c:v>0.58819999999999995</c:v>
                </c:pt>
                <c:pt idx="8">
                  <c:v>0.58260000000000001</c:v>
                </c:pt>
                <c:pt idx="9">
                  <c:v>0.57930000000000004</c:v>
                </c:pt>
                <c:pt idx="10">
                  <c:v>0.5726</c:v>
                </c:pt>
                <c:pt idx="11">
                  <c:v>0.54849999999999999</c:v>
                </c:pt>
                <c:pt idx="12">
                  <c:v>0.54300000000000004</c:v>
                </c:pt>
                <c:pt idx="13">
                  <c:v>0.53049999999999997</c:v>
                </c:pt>
                <c:pt idx="14">
                  <c:v>0.52849999999999997</c:v>
                </c:pt>
                <c:pt idx="15">
                  <c:v>0.52510000000000001</c:v>
                </c:pt>
                <c:pt idx="16">
                  <c:v>0.52059999999999995</c:v>
                </c:pt>
                <c:pt idx="17">
                  <c:v>0.50309999999999999</c:v>
                </c:pt>
                <c:pt idx="18">
                  <c:v>0.49919999999999998</c:v>
                </c:pt>
                <c:pt idx="19">
                  <c:v>0.48659999999999998</c:v>
                </c:pt>
                <c:pt idx="20">
                  <c:v>0.48060000000000003</c:v>
                </c:pt>
                <c:pt idx="21">
                  <c:v>0.4803</c:v>
                </c:pt>
                <c:pt idx="22">
                  <c:v>0.47089999999999999</c:v>
                </c:pt>
                <c:pt idx="23">
                  <c:v>0.46250000000000002</c:v>
                </c:pt>
                <c:pt idx="24">
                  <c:v>0.45939999999999998</c:v>
                </c:pt>
                <c:pt idx="25">
                  <c:v>0.45839999999999997</c:v>
                </c:pt>
                <c:pt idx="26">
                  <c:v>0.45029999999999998</c:v>
                </c:pt>
                <c:pt idx="27">
                  <c:v>0.44650000000000001</c:v>
                </c:pt>
                <c:pt idx="28">
                  <c:v>0.43120000000000003</c:v>
                </c:pt>
                <c:pt idx="29">
                  <c:v>0.37819999999999998</c:v>
                </c:pt>
                <c:pt idx="30">
                  <c:v>0.3039</c:v>
                </c:pt>
                <c:pt idx="31">
                  <c:v>0.28960000000000002</c:v>
                </c:pt>
              </c:numCache>
            </c:numRef>
          </c:val>
        </c:ser>
        <c:ser>
          <c:idx val="1"/>
          <c:order val="1"/>
          <c:tx>
            <c:strRef>
              <c:f>'sex a.c.'!$C$1</c:f>
              <c:strCache>
                <c:ptCount val="1"/>
                <c:pt idx="0">
                  <c:v>masculin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'sex a.c.'!$A$2:$A$33</c:f>
              <c:strCache>
                <c:ptCount val="32"/>
                <c:pt idx="0">
                  <c:v>ea.md</c:v>
                </c:pt>
                <c:pt idx="1">
                  <c:v>moldova.org</c:v>
                </c:pt>
                <c:pt idx="2">
                  <c:v>moldovenii.md</c:v>
                </c:pt>
                <c:pt idx="3">
                  <c:v>diez.md</c:v>
                </c:pt>
                <c:pt idx="4">
                  <c:v>perfecte.md</c:v>
                </c:pt>
                <c:pt idx="5">
                  <c:v>mama.md</c:v>
                </c:pt>
                <c:pt idx="6">
                  <c:v>mold-street.com</c:v>
                </c:pt>
                <c:pt idx="7">
                  <c:v>md.mail.ru</c:v>
                </c:pt>
                <c:pt idx="8">
                  <c:v>europalibera.org</c:v>
                </c:pt>
                <c:pt idx="9">
                  <c:v>zdg.md</c:v>
                </c:pt>
                <c:pt idx="10">
                  <c:v>noi.md</c:v>
                </c:pt>
                <c:pt idx="11">
                  <c:v>ok.ru</c:v>
                </c:pt>
                <c:pt idx="12">
                  <c:v>stiri.md</c:v>
                </c:pt>
                <c:pt idx="13">
                  <c:v>timpul.md</c:v>
                </c:pt>
                <c:pt idx="14">
                  <c:v>protv.md</c:v>
                </c:pt>
                <c:pt idx="15">
                  <c:v>vk.com</c:v>
                </c:pt>
                <c:pt idx="16">
                  <c:v>newsmaker.md</c:v>
                </c:pt>
                <c:pt idx="17">
                  <c:v>tv8.md</c:v>
                </c:pt>
                <c:pt idx="18">
                  <c:v>point.md</c:v>
                </c:pt>
                <c:pt idx="19">
                  <c:v>unimedia.md</c:v>
                </c:pt>
                <c:pt idx="20">
                  <c:v>ivi.ru</c:v>
                </c:pt>
                <c:pt idx="21">
                  <c:v>makler.md</c:v>
                </c:pt>
                <c:pt idx="22">
                  <c:v>gismeteo.md</c:v>
                </c:pt>
                <c:pt idx="23">
                  <c:v>sputnik.md</c:v>
                </c:pt>
                <c:pt idx="24">
                  <c:v>agora.md</c:v>
                </c:pt>
                <c:pt idx="25">
                  <c:v>999.md</c:v>
                </c:pt>
                <c:pt idx="26">
                  <c:v>megogo.net</c:v>
                </c:pt>
                <c:pt idx="27">
                  <c:v>rise.md</c:v>
                </c:pt>
                <c:pt idx="28">
                  <c:v>esp.md</c:v>
                </c:pt>
                <c:pt idx="29">
                  <c:v>kp.md</c:v>
                </c:pt>
                <c:pt idx="30">
                  <c:v>anticoruptie.md</c:v>
                </c:pt>
                <c:pt idx="31">
                  <c:v>nokta.md</c:v>
                </c:pt>
              </c:strCache>
            </c:strRef>
          </c:cat>
          <c:val>
            <c:numRef>
              <c:f>'sex a.c.'!$C$2:$C$33</c:f>
              <c:numCache>
                <c:formatCode>0%</c:formatCode>
                <c:ptCount val="32"/>
                <c:pt idx="0">
                  <c:v>0.1414</c:v>
                </c:pt>
                <c:pt idx="1">
                  <c:v>0.1666</c:v>
                </c:pt>
                <c:pt idx="2">
                  <c:v>0.1978</c:v>
                </c:pt>
                <c:pt idx="3">
                  <c:v>0.2954</c:v>
                </c:pt>
                <c:pt idx="4">
                  <c:v>0.33050000000000002</c:v>
                </c:pt>
                <c:pt idx="5">
                  <c:v>0.372</c:v>
                </c:pt>
                <c:pt idx="6">
                  <c:v>0.40610000000000002</c:v>
                </c:pt>
                <c:pt idx="7">
                  <c:v>0.4118</c:v>
                </c:pt>
                <c:pt idx="8">
                  <c:v>0.41739999999999999</c:v>
                </c:pt>
                <c:pt idx="9">
                  <c:v>0.42070000000000002</c:v>
                </c:pt>
                <c:pt idx="10">
                  <c:v>0.4274</c:v>
                </c:pt>
                <c:pt idx="11">
                  <c:v>0.45150000000000001</c:v>
                </c:pt>
                <c:pt idx="12">
                  <c:v>0.45700000000000002</c:v>
                </c:pt>
                <c:pt idx="13">
                  <c:v>0.46949999999999997</c:v>
                </c:pt>
                <c:pt idx="14">
                  <c:v>0.47149999999999997</c:v>
                </c:pt>
                <c:pt idx="15">
                  <c:v>0.47489999999999999</c:v>
                </c:pt>
                <c:pt idx="16">
                  <c:v>0.47939999999999999</c:v>
                </c:pt>
                <c:pt idx="17">
                  <c:v>0.49690000000000001</c:v>
                </c:pt>
                <c:pt idx="18">
                  <c:v>0.50080000000000002</c:v>
                </c:pt>
                <c:pt idx="19">
                  <c:v>0.51339999999999997</c:v>
                </c:pt>
                <c:pt idx="20">
                  <c:v>0.51939999999999997</c:v>
                </c:pt>
                <c:pt idx="21">
                  <c:v>0.51970000000000005</c:v>
                </c:pt>
                <c:pt idx="22">
                  <c:v>0.52910000000000001</c:v>
                </c:pt>
                <c:pt idx="23">
                  <c:v>0.53749999999999998</c:v>
                </c:pt>
                <c:pt idx="24">
                  <c:v>0.54059999999999997</c:v>
                </c:pt>
                <c:pt idx="25">
                  <c:v>0.54159999999999997</c:v>
                </c:pt>
                <c:pt idx="26">
                  <c:v>0.54969999999999997</c:v>
                </c:pt>
                <c:pt idx="27">
                  <c:v>0.55349999999999999</c:v>
                </c:pt>
                <c:pt idx="28">
                  <c:v>0.56879999999999997</c:v>
                </c:pt>
                <c:pt idx="29">
                  <c:v>0.62180000000000002</c:v>
                </c:pt>
                <c:pt idx="30">
                  <c:v>0.69610000000000005</c:v>
                </c:pt>
                <c:pt idx="31">
                  <c:v>0.71040000000000003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75"/>
        <c:axId val="1000292720"/>
        <c:axId val="1000301968"/>
      </c:barChart>
      <c:catAx>
        <c:axId val="10002927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00301968"/>
        <c:crosses val="autoZero"/>
        <c:auto val="1"/>
        <c:lblAlgn val="ctr"/>
        <c:lblOffset val="100"/>
        <c:noMultiLvlLbl val="0"/>
      </c:catAx>
      <c:valAx>
        <c:axId val="100030196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000292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total!$H$2:$H$6</c:f>
              <c:strCache>
                <c:ptCount val="5"/>
                <c:pt idx="0">
                  <c:v>15 - 19</c:v>
                </c:pt>
                <c:pt idx="1">
                  <c:v>20 - 29</c:v>
                </c:pt>
                <c:pt idx="2">
                  <c:v>30 - 39</c:v>
                </c:pt>
                <c:pt idx="3">
                  <c:v>40 - 49</c:v>
                </c:pt>
                <c:pt idx="4">
                  <c:v>50+</c:v>
                </c:pt>
              </c:strCache>
            </c:strRef>
          </c:cat>
          <c:val>
            <c:numRef>
              <c:f>total!$I$2:$I$6</c:f>
              <c:numCache>
                <c:formatCode>0%</c:formatCode>
                <c:ptCount val="5"/>
                <c:pt idx="0">
                  <c:v>0.1014</c:v>
                </c:pt>
                <c:pt idx="1">
                  <c:v>0.28589999999999999</c:v>
                </c:pt>
                <c:pt idx="2">
                  <c:v>0.21959999999999999</c:v>
                </c:pt>
                <c:pt idx="3">
                  <c:v>0.17</c:v>
                </c:pt>
                <c:pt idx="4">
                  <c:v>0.22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000288912"/>
        <c:axId val="1000302512"/>
      </c:barChart>
      <c:catAx>
        <c:axId val="10002889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000302512"/>
        <c:crosses val="autoZero"/>
        <c:auto val="1"/>
        <c:lblAlgn val="ctr"/>
        <c:lblOffset val="100"/>
        <c:noMultiLvlLbl val="0"/>
      </c:catAx>
      <c:valAx>
        <c:axId val="1000302512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0002889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'age ac'!$B$1</c:f>
              <c:strCache>
                <c:ptCount val="1"/>
                <c:pt idx="0">
                  <c:v>[15-19]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ac'!$A$2:$A$33</c:f>
              <c:strCache>
                <c:ptCount val="32"/>
                <c:pt idx="0">
                  <c:v>moldovenii.md</c:v>
                </c:pt>
                <c:pt idx="1">
                  <c:v>megogo.net</c:v>
                </c:pt>
                <c:pt idx="2">
                  <c:v>ea.md</c:v>
                </c:pt>
                <c:pt idx="3">
                  <c:v>diez.md</c:v>
                </c:pt>
                <c:pt idx="4">
                  <c:v>ivi.ru</c:v>
                </c:pt>
                <c:pt idx="5">
                  <c:v>vk.com</c:v>
                </c:pt>
                <c:pt idx="6">
                  <c:v>agora.md</c:v>
                </c:pt>
                <c:pt idx="7">
                  <c:v>timpul.md</c:v>
                </c:pt>
                <c:pt idx="8">
                  <c:v>999.md</c:v>
                </c:pt>
                <c:pt idx="9">
                  <c:v>ok.ru</c:v>
                </c:pt>
                <c:pt idx="10">
                  <c:v>noi.md</c:v>
                </c:pt>
                <c:pt idx="11">
                  <c:v>anticoruptie.md</c:v>
                </c:pt>
                <c:pt idx="12">
                  <c:v>point.md</c:v>
                </c:pt>
                <c:pt idx="13">
                  <c:v>unimedia.md</c:v>
                </c:pt>
                <c:pt idx="14">
                  <c:v>protv.md</c:v>
                </c:pt>
                <c:pt idx="15">
                  <c:v>md.mail.ru</c:v>
                </c:pt>
                <c:pt idx="16">
                  <c:v>sputnik.md</c:v>
                </c:pt>
                <c:pt idx="17">
                  <c:v>gismeteo.md</c:v>
                </c:pt>
                <c:pt idx="18">
                  <c:v>makler.md</c:v>
                </c:pt>
                <c:pt idx="19">
                  <c:v>newsmaker.md</c:v>
                </c:pt>
                <c:pt idx="20">
                  <c:v>stiri.md</c:v>
                </c:pt>
                <c:pt idx="21">
                  <c:v>nokta.md</c:v>
                </c:pt>
                <c:pt idx="22">
                  <c:v>zdg.md</c:v>
                </c:pt>
                <c:pt idx="23">
                  <c:v>moldova.org</c:v>
                </c:pt>
                <c:pt idx="24">
                  <c:v>tv8.md</c:v>
                </c:pt>
                <c:pt idx="25">
                  <c:v>mama.md</c:v>
                </c:pt>
                <c:pt idx="26">
                  <c:v>perfecte.md</c:v>
                </c:pt>
                <c:pt idx="27">
                  <c:v>mold-street.com</c:v>
                </c:pt>
                <c:pt idx="28">
                  <c:v>europalibera.org</c:v>
                </c:pt>
                <c:pt idx="29">
                  <c:v>esp.md</c:v>
                </c:pt>
                <c:pt idx="30">
                  <c:v>kp.md</c:v>
                </c:pt>
                <c:pt idx="31">
                  <c:v>rise.md</c:v>
                </c:pt>
              </c:strCache>
            </c:strRef>
          </c:cat>
          <c:val>
            <c:numRef>
              <c:f>'age ac'!$B$2:$B$33</c:f>
              <c:numCache>
                <c:formatCode>0%</c:formatCode>
                <c:ptCount val="32"/>
                <c:pt idx="0">
                  <c:v>0.27929999999999999</c:v>
                </c:pt>
                <c:pt idx="1">
                  <c:v>0.21560000000000001</c:v>
                </c:pt>
                <c:pt idx="2">
                  <c:v>0.20630000000000001</c:v>
                </c:pt>
                <c:pt idx="3">
                  <c:v>0.186</c:v>
                </c:pt>
                <c:pt idx="4">
                  <c:v>0.16600000000000001</c:v>
                </c:pt>
                <c:pt idx="5">
                  <c:v>0.1472</c:v>
                </c:pt>
                <c:pt idx="6">
                  <c:v>0.12709999999999999</c:v>
                </c:pt>
                <c:pt idx="7">
                  <c:v>0.12509999999999999</c:v>
                </c:pt>
                <c:pt idx="8">
                  <c:v>0.111</c:v>
                </c:pt>
                <c:pt idx="9">
                  <c:v>0.1019</c:v>
                </c:pt>
                <c:pt idx="10">
                  <c:v>9.6500000000000002E-2</c:v>
                </c:pt>
                <c:pt idx="11">
                  <c:v>9.5299999999999996E-2</c:v>
                </c:pt>
                <c:pt idx="12">
                  <c:v>8.9700000000000002E-2</c:v>
                </c:pt>
                <c:pt idx="13">
                  <c:v>8.9200000000000002E-2</c:v>
                </c:pt>
                <c:pt idx="14">
                  <c:v>8.5800000000000001E-2</c:v>
                </c:pt>
                <c:pt idx="15">
                  <c:v>8.4199999999999997E-2</c:v>
                </c:pt>
                <c:pt idx="16">
                  <c:v>7.9200000000000007E-2</c:v>
                </c:pt>
                <c:pt idx="17">
                  <c:v>7.51E-2</c:v>
                </c:pt>
                <c:pt idx="18">
                  <c:v>7.1800000000000003E-2</c:v>
                </c:pt>
                <c:pt idx="19">
                  <c:v>7.1599999999999997E-2</c:v>
                </c:pt>
                <c:pt idx="20">
                  <c:v>7.1400000000000005E-2</c:v>
                </c:pt>
                <c:pt idx="21">
                  <c:v>6.54E-2</c:v>
                </c:pt>
                <c:pt idx="22">
                  <c:v>6.4600000000000005E-2</c:v>
                </c:pt>
                <c:pt idx="23">
                  <c:v>6.3799999999999996E-2</c:v>
                </c:pt>
                <c:pt idx="24">
                  <c:v>6.2600000000000003E-2</c:v>
                </c:pt>
                <c:pt idx="25">
                  <c:v>5.9799999999999999E-2</c:v>
                </c:pt>
                <c:pt idx="26">
                  <c:v>5.8400000000000001E-2</c:v>
                </c:pt>
                <c:pt idx="27">
                  <c:v>5.3199999999999997E-2</c:v>
                </c:pt>
                <c:pt idx="28">
                  <c:v>3.8300000000000001E-2</c:v>
                </c:pt>
                <c:pt idx="29">
                  <c:v>3.6700000000000003E-2</c:v>
                </c:pt>
              </c:numCache>
            </c:numRef>
          </c:val>
        </c:ser>
        <c:ser>
          <c:idx val="1"/>
          <c:order val="1"/>
          <c:tx>
            <c:strRef>
              <c:f>'age ac'!$C$1</c:f>
              <c:strCache>
                <c:ptCount val="1"/>
                <c:pt idx="0">
                  <c:v>[20-29]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ac'!$A$2:$A$33</c:f>
              <c:strCache>
                <c:ptCount val="32"/>
                <c:pt idx="0">
                  <c:v>moldovenii.md</c:v>
                </c:pt>
                <c:pt idx="1">
                  <c:v>megogo.net</c:v>
                </c:pt>
                <c:pt idx="2">
                  <c:v>ea.md</c:v>
                </c:pt>
                <c:pt idx="3">
                  <c:v>diez.md</c:v>
                </c:pt>
                <c:pt idx="4">
                  <c:v>ivi.ru</c:v>
                </c:pt>
                <c:pt idx="5">
                  <c:v>vk.com</c:v>
                </c:pt>
                <c:pt idx="6">
                  <c:v>agora.md</c:v>
                </c:pt>
                <c:pt idx="7">
                  <c:v>timpul.md</c:v>
                </c:pt>
                <c:pt idx="8">
                  <c:v>999.md</c:v>
                </c:pt>
                <c:pt idx="9">
                  <c:v>ok.ru</c:v>
                </c:pt>
                <c:pt idx="10">
                  <c:v>noi.md</c:v>
                </c:pt>
                <c:pt idx="11">
                  <c:v>anticoruptie.md</c:v>
                </c:pt>
                <c:pt idx="12">
                  <c:v>point.md</c:v>
                </c:pt>
                <c:pt idx="13">
                  <c:v>unimedia.md</c:v>
                </c:pt>
                <c:pt idx="14">
                  <c:v>protv.md</c:v>
                </c:pt>
                <c:pt idx="15">
                  <c:v>md.mail.ru</c:v>
                </c:pt>
                <c:pt idx="16">
                  <c:v>sputnik.md</c:v>
                </c:pt>
                <c:pt idx="17">
                  <c:v>gismeteo.md</c:v>
                </c:pt>
                <c:pt idx="18">
                  <c:v>makler.md</c:v>
                </c:pt>
                <c:pt idx="19">
                  <c:v>newsmaker.md</c:v>
                </c:pt>
                <c:pt idx="20">
                  <c:v>stiri.md</c:v>
                </c:pt>
                <c:pt idx="21">
                  <c:v>nokta.md</c:v>
                </c:pt>
                <c:pt idx="22">
                  <c:v>zdg.md</c:v>
                </c:pt>
                <c:pt idx="23">
                  <c:v>moldova.org</c:v>
                </c:pt>
                <c:pt idx="24">
                  <c:v>tv8.md</c:v>
                </c:pt>
                <c:pt idx="25">
                  <c:v>mama.md</c:v>
                </c:pt>
                <c:pt idx="26">
                  <c:v>perfecte.md</c:v>
                </c:pt>
                <c:pt idx="27">
                  <c:v>mold-street.com</c:v>
                </c:pt>
                <c:pt idx="28">
                  <c:v>europalibera.org</c:v>
                </c:pt>
                <c:pt idx="29">
                  <c:v>esp.md</c:v>
                </c:pt>
                <c:pt idx="30">
                  <c:v>kp.md</c:v>
                </c:pt>
                <c:pt idx="31">
                  <c:v>rise.md</c:v>
                </c:pt>
              </c:strCache>
            </c:strRef>
          </c:cat>
          <c:val>
            <c:numRef>
              <c:f>'age ac'!$C$2:$C$33</c:f>
              <c:numCache>
                <c:formatCode>0%</c:formatCode>
                <c:ptCount val="32"/>
                <c:pt idx="0">
                  <c:v>0.23130000000000001</c:v>
                </c:pt>
                <c:pt idx="1">
                  <c:v>0.29409999999999997</c:v>
                </c:pt>
                <c:pt idx="2">
                  <c:v>0.2727</c:v>
                </c:pt>
                <c:pt idx="3">
                  <c:v>0.34899999999999998</c:v>
                </c:pt>
                <c:pt idx="4">
                  <c:v>0.29399999999999998</c:v>
                </c:pt>
                <c:pt idx="5">
                  <c:v>0.34610000000000002</c:v>
                </c:pt>
                <c:pt idx="6">
                  <c:v>0.15359999999999999</c:v>
                </c:pt>
                <c:pt idx="7">
                  <c:v>0.26590000000000003</c:v>
                </c:pt>
                <c:pt idx="8">
                  <c:v>0.33639999999999998</c:v>
                </c:pt>
                <c:pt idx="9">
                  <c:v>0.26929999999999998</c:v>
                </c:pt>
                <c:pt idx="10">
                  <c:v>0.15559999999999999</c:v>
                </c:pt>
                <c:pt idx="11">
                  <c:v>0.1328</c:v>
                </c:pt>
                <c:pt idx="12">
                  <c:v>0.24030000000000001</c:v>
                </c:pt>
                <c:pt idx="13">
                  <c:v>0.17519999999999999</c:v>
                </c:pt>
                <c:pt idx="14">
                  <c:v>0.29210000000000003</c:v>
                </c:pt>
                <c:pt idx="15">
                  <c:v>0.20330000000000001</c:v>
                </c:pt>
                <c:pt idx="16">
                  <c:v>0.15459999999999999</c:v>
                </c:pt>
                <c:pt idx="17">
                  <c:v>0.2021</c:v>
                </c:pt>
                <c:pt idx="18">
                  <c:v>0.33850000000000002</c:v>
                </c:pt>
                <c:pt idx="19">
                  <c:v>0.22070000000000001</c:v>
                </c:pt>
                <c:pt idx="20">
                  <c:v>0.29509999999999997</c:v>
                </c:pt>
                <c:pt idx="21">
                  <c:v>5.1900000000000002E-2</c:v>
                </c:pt>
                <c:pt idx="22">
                  <c:v>0.26140000000000002</c:v>
                </c:pt>
                <c:pt idx="23">
                  <c:v>0.17949999999999999</c:v>
                </c:pt>
                <c:pt idx="24">
                  <c:v>0.24049999999999999</c:v>
                </c:pt>
                <c:pt idx="25">
                  <c:v>0.31690000000000002</c:v>
                </c:pt>
                <c:pt idx="26">
                  <c:v>0.47899999999999998</c:v>
                </c:pt>
                <c:pt idx="27">
                  <c:v>0.1027</c:v>
                </c:pt>
                <c:pt idx="28">
                  <c:v>0.21390000000000001</c:v>
                </c:pt>
                <c:pt idx="29">
                  <c:v>0.191</c:v>
                </c:pt>
                <c:pt idx="30">
                  <c:v>9.5600000000000004E-2</c:v>
                </c:pt>
                <c:pt idx="31">
                  <c:v>0.1845</c:v>
                </c:pt>
              </c:numCache>
            </c:numRef>
          </c:val>
        </c:ser>
        <c:ser>
          <c:idx val="2"/>
          <c:order val="2"/>
          <c:tx>
            <c:strRef>
              <c:f>'age ac'!$D$1</c:f>
              <c:strCache>
                <c:ptCount val="1"/>
                <c:pt idx="0">
                  <c:v>[30-39]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ac'!$A$2:$A$33</c:f>
              <c:strCache>
                <c:ptCount val="32"/>
                <c:pt idx="0">
                  <c:v>moldovenii.md</c:v>
                </c:pt>
                <c:pt idx="1">
                  <c:v>megogo.net</c:v>
                </c:pt>
                <c:pt idx="2">
                  <c:v>ea.md</c:v>
                </c:pt>
                <c:pt idx="3">
                  <c:v>diez.md</c:v>
                </c:pt>
                <c:pt idx="4">
                  <c:v>ivi.ru</c:v>
                </c:pt>
                <c:pt idx="5">
                  <c:v>vk.com</c:v>
                </c:pt>
                <c:pt idx="6">
                  <c:v>agora.md</c:v>
                </c:pt>
                <c:pt idx="7">
                  <c:v>timpul.md</c:v>
                </c:pt>
                <c:pt idx="8">
                  <c:v>999.md</c:v>
                </c:pt>
                <c:pt idx="9">
                  <c:v>ok.ru</c:v>
                </c:pt>
                <c:pt idx="10">
                  <c:v>noi.md</c:v>
                </c:pt>
                <c:pt idx="11">
                  <c:v>anticoruptie.md</c:v>
                </c:pt>
                <c:pt idx="12">
                  <c:v>point.md</c:v>
                </c:pt>
                <c:pt idx="13">
                  <c:v>unimedia.md</c:v>
                </c:pt>
                <c:pt idx="14">
                  <c:v>protv.md</c:v>
                </c:pt>
                <c:pt idx="15">
                  <c:v>md.mail.ru</c:v>
                </c:pt>
                <c:pt idx="16">
                  <c:v>sputnik.md</c:v>
                </c:pt>
                <c:pt idx="17">
                  <c:v>gismeteo.md</c:v>
                </c:pt>
                <c:pt idx="18">
                  <c:v>makler.md</c:v>
                </c:pt>
                <c:pt idx="19">
                  <c:v>newsmaker.md</c:v>
                </c:pt>
                <c:pt idx="20">
                  <c:v>stiri.md</c:v>
                </c:pt>
                <c:pt idx="21">
                  <c:v>nokta.md</c:v>
                </c:pt>
                <c:pt idx="22">
                  <c:v>zdg.md</c:v>
                </c:pt>
                <c:pt idx="23">
                  <c:v>moldova.org</c:v>
                </c:pt>
                <c:pt idx="24">
                  <c:v>tv8.md</c:v>
                </c:pt>
                <c:pt idx="25">
                  <c:v>mama.md</c:v>
                </c:pt>
                <c:pt idx="26">
                  <c:v>perfecte.md</c:v>
                </c:pt>
                <c:pt idx="27">
                  <c:v>mold-street.com</c:v>
                </c:pt>
                <c:pt idx="28">
                  <c:v>europalibera.org</c:v>
                </c:pt>
                <c:pt idx="29">
                  <c:v>esp.md</c:v>
                </c:pt>
                <c:pt idx="30">
                  <c:v>kp.md</c:v>
                </c:pt>
                <c:pt idx="31">
                  <c:v>rise.md</c:v>
                </c:pt>
              </c:strCache>
            </c:strRef>
          </c:cat>
          <c:val>
            <c:numRef>
              <c:f>'age ac'!$D$2:$D$33</c:f>
              <c:numCache>
                <c:formatCode>0%</c:formatCode>
                <c:ptCount val="32"/>
                <c:pt idx="0">
                  <c:v>0.21479999999999999</c:v>
                </c:pt>
                <c:pt idx="1">
                  <c:v>0.23469999999999999</c:v>
                </c:pt>
                <c:pt idx="2">
                  <c:v>0.29430000000000001</c:v>
                </c:pt>
                <c:pt idx="3">
                  <c:v>0.28620000000000001</c:v>
                </c:pt>
                <c:pt idx="4">
                  <c:v>0.20119999999999999</c:v>
                </c:pt>
                <c:pt idx="5">
                  <c:v>0.1993</c:v>
                </c:pt>
                <c:pt idx="6">
                  <c:v>0.30080000000000001</c:v>
                </c:pt>
                <c:pt idx="7">
                  <c:v>0.17549999999999999</c:v>
                </c:pt>
                <c:pt idx="8">
                  <c:v>0.27260000000000001</c:v>
                </c:pt>
                <c:pt idx="9">
                  <c:v>0.23400000000000001</c:v>
                </c:pt>
                <c:pt idx="10">
                  <c:v>0.2681</c:v>
                </c:pt>
                <c:pt idx="11">
                  <c:v>0.15989999999999999</c:v>
                </c:pt>
                <c:pt idx="12">
                  <c:v>0.25979999999999998</c:v>
                </c:pt>
                <c:pt idx="13">
                  <c:v>0.1862</c:v>
                </c:pt>
                <c:pt idx="14">
                  <c:v>0.23599999999999999</c:v>
                </c:pt>
                <c:pt idx="15">
                  <c:v>0.2107</c:v>
                </c:pt>
                <c:pt idx="16">
                  <c:v>0.1903</c:v>
                </c:pt>
                <c:pt idx="17">
                  <c:v>0.31109999999999999</c:v>
                </c:pt>
                <c:pt idx="18">
                  <c:v>0.27689999999999998</c:v>
                </c:pt>
                <c:pt idx="19">
                  <c:v>0.24110000000000001</c:v>
                </c:pt>
                <c:pt idx="20">
                  <c:v>0.29420000000000002</c:v>
                </c:pt>
                <c:pt idx="21">
                  <c:v>0.1012</c:v>
                </c:pt>
                <c:pt idx="22">
                  <c:v>0.3342</c:v>
                </c:pt>
                <c:pt idx="23">
                  <c:v>0.51959999999999995</c:v>
                </c:pt>
                <c:pt idx="24">
                  <c:v>0.30430000000000001</c:v>
                </c:pt>
                <c:pt idx="25">
                  <c:v>0.34150000000000003</c:v>
                </c:pt>
                <c:pt idx="26">
                  <c:v>0.1973</c:v>
                </c:pt>
                <c:pt idx="27">
                  <c:v>0.21110000000000001</c:v>
                </c:pt>
                <c:pt idx="28">
                  <c:v>0.1022</c:v>
                </c:pt>
                <c:pt idx="29">
                  <c:v>0.18260000000000001</c:v>
                </c:pt>
                <c:pt idx="30">
                  <c:v>0.13819999999999999</c:v>
                </c:pt>
                <c:pt idx="31">
                  <c:v>0.27010000000000001</c:v>
                </c:pt>
              </c:numCache>
            </c:numRef>
          </c:val>
        </c:ser>
        <c:ser>
          <c:idx val="3"/>
          <c:order val="3"/>
          <c:tx>
            <c:strRef>
              <c:f>'age ac'!$E$1</c:f>
              <c:strCache>
                <c:ptCount val="1"/>
                <c:pt idx="0">
                  <c:v>[40-49]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ac'!$A$2:$A$33</c:f>
              <c:strCache>
                <c:ptCount val="32"/>
                <c:pt idx="0">
                  <c:v>moldovenii.md</c:v>
                </c:pt>
                <c:pt idx="1">
                  <c:v>megogo.net</c:v>
                </c:pt>
                <c:pt idx="2">
                  <c:v>ea.md</c:v>
                </c:pt>
                <c:pt idx="3">
                  <c:v>diez.md</c:v>
                </c:pt>
                <c:pt idx="4">
                  <c:v>ivi.ru</c:v>
                </c:pt>
                <c:pt idx="5">
                  <c:v>vk.com</c:v>
                </c:pt>
                <c:pt idx="6">
                  <c:v>agora.md</c:v>
                </c:pt>
                <c:pt idx="7">
                  <c:v>timpul.md</c:v>
                </c:pt>
                <c:pt idx="8">
                  <c:v>999.md</c:v>
                </c:pt>
                <c:pt idx="9">
                  <c:v>ok.ru</c:v>
                </c:pt>
                <c:pt idx="10">
                  <c:v>noi.md</c:v>
                </c:pt>
                <c:pt idx="11">
                  <c:v>anticoruptie.md</c:v>
                </c:pt>
                <c:pt idx="12">
                  <c:v>point.md</c:v>
                </c:pt>
                <c:pt idx="13">
                  <c:v>unimedia.md</c:v>
                </c:pt>
                <c:pt idx="14">
                  <c:v>protv.md</c:v>
                </c:pt>
                <c:pt idx="15">
                  <c:v>md.mail.ru</c:v>
                </c:pt>
                <c:pt idx="16">
                  <c:v>sputnik.md</c:v>
                </c:pt>
                <c:pt idx="17">
                  <c:v>gismeteo.md</c:v>
                </c:pt>
                <c:pt idx="18">
                  <c:v>makler.md</c:v>
                </c:pt>
                <c:pt idx="19">
                  <c:v>newsmaker.md</c:v>
                </c:pt>
                <c:pt idx="20">
                  <c:v>stiri.md</c:v>
                </c:pt>
                <c:pt idx="21">
                  <c:v>nokta.md</c:v>
                </c:pt>
                <c:pt idx="22">
                  <c:v>zdg.md</c:v>
                </c:pt>
                <c:pt idx="23">
                  <c:v>moldova.org</c:v>
                </c:pt>
                <c:pt idx="24">
                  <c:v>tv8.md</c:v>
                </c:pt>
                <c:pt idx="25">
                  <c:v>mama.md</c:v>
                </c:pt>
                <c:pt idx="26">
                  <c:v>perfecte.md</c:v>
                </c:pt>
                <c:pt idx="27">
                  <c:v>mold-street.com</c:v>
                </c:pt>
                <c:pt idx="28">
                  <c:v>europalibera.org</c:v>
                </c:pt>
                <c:pt idx="29">
                  <c:v>esp.md</c:v>
                </c:pt>
                <c:pt idx="30">
                  <c:v>kp.md</c:v>
                </c:pt>
                <c:pt idx="31">
                  <c:v>rise.md</c:v>
                </c:pt>
              </c:strCache>
            </c:strRef>
          </c:cat>
          <c:val>
            <c:numRef>
              <c:f>'age ac'!$E$2:$E$33</c:f>
              <c:numCache>
                <c:formatCode>0%</c:formatCode>
                <c:ptCount val="32"/>
                <c:pt idx="0">
                  <c:v>0.22589999999999999</c:v>
                </c:pt>
                <c:pt idx="1">
                  <c:v>9.1800000000000007E-2</c:v>
                </c:pt>
                <c:pt idx="2">
                  <c:v>0.13880000000000001</c:v>
                </c:pt>
                <c:pt idx="3">
                  <c:v>7.7700000000000005E-2</c:v>
                </c:pt>
                <c:pt idx="4">
                  <c:v>0.1661</c:v>
                </c:pt>
                <c:pt idx="5">
                  <c:v>0.1981</c:v>
                </c:pt>
                <c:pt idx="6">
                  <c:v>0.1857</c:v>
                </c:pt>
                <c:pt idx="7">
                  <c:v>0.18509999999999999</c:v>
                </c:pt>
                <c:pt idx="8">
                  <c:v>0.18429999999999999</c:v>
                </c:pt>
                <c:pt idx="9">
                  <c:v>0.1099</c:v>
                </c:pt>
                <c:pt idx="10">
                  <c:v>0.18290000000000001</c:v>
                </c:pt>
                <c:pt idx="11">
                  <c:v>0.2581</c:v>
                </c:pt>
                <c:pt idx="12">
                  <c:v>0.20549999999999999</c:v>
                </c:pt>
                <c:pt idx="13">
                  <c:v>0.2329</c:v>
                </c:pt>
                <c:pt idx="14">
                  <c:v>0.14230000000000001</c:v>
                </c:pt>
                <c:pt idx="15">
                  <c:v>0.17630000000000001</c:v>
                </c:pt>
                <c:pt idx="16">
                  <c:v>0.17100000000000001</c:v>
                </c:pt>
                <c:pt idx="17">
                  <c:v>0.1938</c:v>
                </c:pt>
                <c:pt idx="18">
                  <c:v>0.17369999999999999</c:v>
                </c:pt>
                <c:pt idx="19">
                  <c:v>0.22270000000000001</c:v>
                </c:pt>
                <c:pt idx="20">
                  <c:v>0.15920000000000001</c:v>
                </c:pt>
                <c:pt idx="21">
                  <c:v>8.7099999999999997E-2</c:v>
                </c:pt>
                <c:pt idx="22">
                  <c:v>0.17430000000000001</c:v>
                </c:pt>
                <c:pt idx="23">
                  <c:v>0.13539999999999999</c:v>
                </c:pt>
                <c:pt idx="24">
                  <c:v>0.16569999999999999</c:v>
                </c:pt>
                <c:pt idx="25">
                  <c:v>0.1857</c:v>
                </c:pt>
                <c:pt idx="26">
                  <c:v>0.10780000000000001</c:v>
                </c:pt>
                <c:pt idx="27">
                  <c:v>0.2994</c:v>
                </c:pt>
                <c:pt idx="28">
                  <c:v>0.23430000000000001</c:v>
                </c:pt>
                <c:pt idx="29">
                  <c:v>0.21129999999999999</c:v>
                </c:pt>
                <c:pt idx="30">
                  <c:v>0.22090000000000001</c:v>
                </c:pt>
                <c:pt idx="31">
                  <c:v>0.43380000000000002</c:v>
                </c:pt>
              </c:numCache>
            </c:numRef>
          </c:val>
        </c:ser>
        <c:ser>
          <c:idx val="4"/>
          <c:order val="4"/>
          <c:tx>
            <c:strRef>
              <c:f>'age ac'!$F$1</c:f>
              <c:strCache>
                <c:ptCount val="1"/>
                <c:pt idx="0">
                  <c:v>[50+]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'age ac'!$A$2:$A$33</c:f>
              <c:strCache>
                <c:ptCount val="32"/>
                <c:pt idx="0">
                  <c:v>moldovenii.md</c:v>
                </c:pt>
                <c:pt idx="1">
                  <c:v>megogo.net</c:v>
                </c:pt>
                <c:pt idx="2">
                  <c:v>ea.md</c:v>
                </c:pt>
                <c:pt idx="3">
                  <c:v>diez.md</c:v>
                </c:pt>
                <c:pt idx="4">
                  <c:v>ivi.ru</c:v>
                </c:pt>
                <c:pt idx="5">
                  <c:v>vk.com</c:v>
                </c:pt>
                <c:pt idx="6">
                  <c:v>agora.md</c:v>
                </c:pt>
                <c:pt idx="7">
                  <c:v>timpul.md</c:v>
                </c:pt>
                <c:pt idx="8">
                  <c:v>999.md</c:v>
                </c:pt>
                <c:pt idx="9">
                  <c:v>ok.ru</c:v>
                </c:pt>
                <c:pt idx="10">
                  <c:v>noi.md</c:v>
                </c:pt>
                <c:pt idx="11">
                  <c:v>anticoruptie.md</c:v>
                </c:pt>
                <c:pt idx="12">
                  <c:v>point.md</c:v>
                </c:pt>
                <c:pt idx="13">
                  <c:v>unimedia.md</c:v>
                </c:pt>
                <c:pt idx="14">
                  <c:v>protv.md</c:v>
                </c:pt>
                <c:pt idx="15">
                  <c:v>md.mail.ru</c:v>
                </c:pt>
                <c:pt idx="16">
                  <c:v>sputnik.md</c:v>
                </c:pt>
                <c:pt idx="17">
                  <c:v>gismeteo.md</c:v>
                </c:pt>
                <c:pt idx="18">
                  <c:v>makler.md</c:v>
                </c:pt>
                <c:pt idx="19">
                  <c:v>newsmaker.md</c:v>
                </c:pt>
                <c:pt idx="20">
                  <c:v>stiri.md</c:v>
                </c:pt>
                <c:pt idx="21">
                  <c:v>nokta.md</c:v>
                </c:pt>
                <c:pt idx="22">
                  <c:v>zdg.md</c:v>
                </c:pt>
                <c:pt idx="23">
                  <c:v>moldova.org</c:v>
                </c:pt>
                <c:pt idx="24">
                  <c:v>tv8.md</c:v>
                </c:pt>
                <c:pt idx="25">
                  <c:v>mama.md</c:v>
                </c:pt>
                <c:pt idx="26">
                  <c:v>perfecte.md</c:v>
                </c:pt>
                <c:pt idx="27">
                  <c:v>mold-street.com</c:v>
                </c:pt>
                <c:pt idx="28">
                  <c:v>europalibera.org</c:v>
                </c:pt>
                <c:pt idx="29">
                  <c:v>esp.md</c:v>
                </c:pt>
                <c:pt idx="30">
                  <c:v>kp.md</c:v>
                </c:pt>
                <c:pt idx="31">
                  <c:v>rise.md</c:v>
                </c:pt>
              </c:strCache>
            </c:strRef>
          </c:cat>
          <c:val>
            <c:numRef>
              <c:f>'age ac'!$F$2:$F$33</c:f>
              <c:numCache>
                <c:formatCode>0%</c:formatCode>
                <c:ptCount val="32"/>
                <c:pt idx="0">
                  <c:v>4.87E-2</c:v>
                </c:pt>
                <c:pt idx="1">
                  <c:v>0.16389999999999999</c:v>
                </c:pt>
                <c:pt idx="2">
                  <c:v>8.7900000000000006E-2</c:v>
                </c:pt>
                <c:pt idx="3">
                  <c:v>0.1011</c:v>
                </c:pt>
                <c:pt idx="4">
                  <c:v>0.17269999999999999</c:v>
                </c:pt>
                <c:pt idx="5">
                  <c:v>0.10929999999999999</c:v>
                </c:pt>
                <c:pt idx="6">
                  <c:v>0.23280000000000001</c:v>
                </c:pt>
                <c:pt idx="7">
                  <c:v>0.24840000000000001</c:v>
                </c:pt>
                <c:pt idx="8">
                  <c:v>9.5699999999999993E-2</c:v>
                </c:pt>
                <c:pt idx="9">
                  <c:v>0.28489999999999999</c:v>
                </c:pt>
                <c:pt idx="10">
                  <c:v>0.2969</c:v>
                </c:pt>
                <c:pt idx="11">
                  <c:v>0.35389999999999999</c:v>
                </c:pt>
                <c:pt idx="12">
                  <c:v>0.20480000000000001</c:v>
                </c:pt>
                <c:pt idx="13">
                  <c:v>0.3165</c:v>
                </c:pt>
                <c:pt idx="14">
                  <c:v>0.24379999999999999</c:v>
                </c:pt>
                <c:pt idx="15">
                  <c:v>0.32540000000000002</c:v>
                </c:pt>
                <c:pt idx="16">
                  <c:v>0.40500000000000003</c:v>
                </c:pt>
                <c:pt idx="17">
                  <c:v>0.21779999999999999</c:v>
                </c:pt>
                <c:pt idx="18">
                  <c:v>0.1391</c:v>
                </c:pt>
                <c:pt idx="19">
                  <c:v>0.24390000000000001</c:v>
                </c:pt>
                <c:pt idx="20">
                  <c:v>0.18010000000000001</c:v>
                </c:pt>
                <c:pt idx="21">
                  <c:v>0.69430000000000003</c:v>
                </c:pt>
                <c:pt idx="22">
                  <c:v>0.1656</c:v>
                </c:pt>
                <c:pt idx="23">
                  <c:v>0.1017</c:v>
                </c:pt>
                <c:pt idx="24">
                  <c:v>0.22689999999999999</c:v>
                </c:pt>
                <c:pt idx="25">
                  <c:v>9.6100000000000005E-2</c:v>
                </c:pt>
                <c:pt idx="26">
                  <c:v>0.15740000000000001</c:v>
                </c:pt>
                <c:pt idx="27">
                  <c:v>0.33360000000000001</c:v>
                </c:pt>
                <c:pt idx="28">
                  <c:v>0.41120000000000001</c:v>
                </c:pt>
                <c:pt idx="29">
                  <c:v>0.37840000000000001</c:v>
                </c:pt>
                <c:pt idx="30">
                  <c:v>0.53269999999999995</c:v>
                </c:pt>
                <c:pt idx="31">
                  <c:v>0.1116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000303056"/>
        <c:axId val="1000303600"/>
      </c:barChart>
      <c:catAx>
        <c:axId val="10003030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00303600"/>
        <c:crosses val="autoZero"/>
        <c:auto val="1"/>
        <c:lblAlgn val="ctr"/>
        <c:lblOffset val="100"/>
        <c:noMultiLvlLbl val="0"/>
      </c:catAx>
      <c:valAx>
        <c:axId val="1000303600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0003030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dLbl>
              <c:idx val="1"/>
              <c:layout>
                <c:manualLayout>
                  <c:x val="-8.3801785404749571E-2"/>
                  <c:y val="-4.44304506017348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600">
                    <a:solidFill>
                      <a:schemeClr val="bg1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total!$K$2:$K$6</c:f>
              <c:strCache>
                <c:ptCount val="5"/>
                <c:pt idx="0">
                  <c:v>University</c:v>
                </c:pt>
                <c:pt idx="1">
                  <c:v>College</c:v>
                </c:pt>
                <c:pt idx="2">
                  <c:v>Lyceum</c:v>
                </c:pt>
                <c:pt idx="3">
                  <c:v>Specialized</c:v>
                </c:pt>
                <c:pt idx="4">
                  <c:v>Middle</c:v>
                </c:pt>
              </c:strCache>
            </c:strRef>
          </c:cat>
          <c:val>
            <c:numRef>
              <c:f>total!$L$2:$L$6</c:f>
              <c:numCache>
                <c:formatCode>0%</c:formatCode>
                <c:ptCount val="5"/>
                <c:pt idx="0">
                  <c:v>0.31</c:v>
                </c:pt>
                <c:pt idx="1">
                  <c:v>0.09</c:v>
                </c:pt>
                <c:pt idx="2">
                  <c:v>0.25</c:v>
                </c:pt>
                <c:pt idx="3">
                  <c:v>0.2</c:v>
                </c:pt>
                <c:pt idx="4">
                  <c:v>0.15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000295440"/>
        <c:axId val="1000289456"/>
      </c:barChart>
      <c:catAx>
        <c:axId val="10002954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000289456"/>
        <c:crosses val="autoZero"/>
        <c:auto val="1"/>
        <c:lblAlgn val="ctr"/>
        <c:lblOffset val="100"/>
        <c:noMultiLvlLbl val="0"/>
      </c:catAx>
      <c:valAx>
        <c:axId val="1000289456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00029544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spPr>
            <a:solidFill>
              <a:srgbClr val="9CC09D"/>
            </a:solidFill>
          </c:spPr>
          <c:invertIfNegative val="0"/>
          <c:dLbls>
            <c:dLbl>
              <c:idx val="0"/>
              <c:layout>
                <c:manualLayout>
                  <c:x val="-1.6446160170664346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7.9176563737133835E-3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9.5011876484560574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1.4251781472684086E-2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1.7418844022169439E-2"/>
                  <c:y val="1.4766086721734411E-7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1.7418844022169439E-2"/>
                  <c:y val="1.4766086721734411E-7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4"/>
              <c:layout>
                <c:manualLayout>
                  <c:x val="-1.6543460334372013E-3"/>
                  <c:y val="1.5872832508700251E-16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1.5428157207874502E-3"/>
                  <c:y val="1.5872832508700251E-16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6"/>
              <c:layout>
                <c:manualLayout>
                  <c:x val="4.3760748627459564E-4"/>
                  <c:y val="1.7043324129938303E-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7"/>
              <c:layout>
                <c:manualLayout>
                  <c:x val="1.7702548534537909E-3"/>
                  <c:y val="0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8"/>
              <c:layout>
                <c:manualLayout>
                  <c:x val="1.2616182476726733E-3"/>
                  <c:y val="1.5872832508700251E-16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5.7684402054006458E-3"/>
                  <c:y val="2.1648430309849222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ac'!$A$2:$A$33</c:f>
              <c:strCache>
                <c:ptCount val="32"/>
                <c:pt idx="0">
                  <c:v>mold-street.com</c:v>
                </c:pt>
                <c:pt idx="1">
                  <c:v>rise.md</c:v>
                </c:pt>
                <c:pt idx="2">
                  <c:v>europalibera.org</c:v>
                </c:pt>
                <c:pt idx="3">
                  <c:v>agora.md</c:v>
                </c:pt>
                <c:pt idx="4">
                  <c:v>anticoruptie.md</c:v>
                </c:pt>
                <c:pt idx="5">
                  <c:v>unimedia.md</c:v>
                </c:pt>
                <c:pt idx="6">
                  <c:v>moldova.org</c:v>
                </c:pt>
                <c:pt idx="7">
                  <c:v>tv8.md</c:v>
                </c:pt>
                <c:pt idx="8">
                  <c:v>sputnik.md</c:v>
                </c:pt>
                <c:pt idx="9">
                  <c:v>zdg.md</c:v>
                </c:pt>
                <c:pt idx="10">
                  <c:v>perfecte.md</c:v>
                </c:pt>
                <c:pt idx="11">
                  <c:v>noi.md</c:v>
                </c:pt>
                <c:pt idx="12">
                  <c:v>protv.md</c:v>
                </c:pt>
                <c:pt idx="13">
                  <c:v>kp.md</c:v>
                </c:pt>
                <c:pt idx="14">
                  <c:v>md.mail.ru</c:v>
                </c:pt>
                <c:pt idx="15">
                  <c:v>newsmaker.md</c:v>
                </c:pt>
                <c:pt idx="16">
                  <c:v>nokta.md</c:v>
                </c:pt>
                <c:pt idx="17">
                  <c:v>megogo.net</c:v>
                </c:pt>
                <c:pt idx="18">
                  <c:v>point.md</c:v>
                </c:pt>
                <c:pt idx="19">
                  <c:v>stiri.md</c:v>
                </c:pt>
                <c:pt idx="20">
                  <c:v>gismeteo.md</c:v>
                </c:pt>
                <c:pt idx="21">
                  <c:v>ea.md</c:v>
                </c:pt>
                <c:pt idx="22">
                  <c:v>diez.md</c:v>
                </c:pt>
                <c:pt idx="23">
                  <c:v>mama.md</c:v>
                </c:pt>
                <c:pt idx="24">
                  <c:v>esp.md</c:v>
                </c:pt>
                <c:pt idx="25">
                  <c:v>moldovenii.md</c:v>
                </c:pt>
                <c:pt idx="26">
                  <c:v>999.md</c:v>
                </c:pt>
                <c:pt idx="27">
                  <c:v>ivi.ru</c:v>
                </c:pt>
                <c:pt idx="28">
                  <c:v>makler.md</c:v>
                </c:pt>
                <c:pt idx="29">
                  <c:v>timpul.md</c:v>
                </c:pt>
                <c:pt idx="30">
                  <c:v>vk.com</c:v>
                </c:pt>
                <c:pt idx="31">
                  <c:v>ok.ru</c:v>
                </c:pt>
              </c:strCache>
            </c:strRef>
          </c:cat>
          <c:val>
            <c:numRef>
              <c:f>'edu ac'!$B$2:$B$33</c:f>
              <c:numCache>
                <c:formatCode>0%</c:formatCode>
                <c:ptCount val="32"/>
                <c:pt idx="0">
                  <c:v>7.3700000000000002E-2</c:v>
                </c:pt>
                <c:pt idx="1">
                  <c:v>0.1071</c:v>
                </c:pt>
                <c:pt idx="2">
                  <c:v>3.6900000000000002E-2</c:v>
                </c:pt>
                <c:pt idx="3">
                  <c:v>0.1026</c:v>
                </c:pt>
                <c:pt idx="4">
                  <c:v>1.6299999999999999E-2</c:v>
                </c:pt>
                <c:pt idx="5">
                  <c:v>0.11310000000000001</c:v>
                </c:pt>
                <c:pt idx="6">
                  <c:v>8.4400000000000003E-2</c:v>
                </c:pt>
                <c:pt idx="7">
                  <c:v>8.43E-2</c:v>
                </c:pt>
                <c:pt idx="8">
                  <c:v>5.7099999999999998E-2</c:v>
                </c:pt>
                <c:pt idx="9">
                  <c:v>0.10539999999999999</c:v>
                </c:pt>
                <c:pt idx="10">
                  <c:v>7.0400000000000004E-2</c:v>
                </c:pt>
                <c:pt idx="11">
                  <c:v>8.4099999999999994E-2</c:v>
                </c:pt>
                <c:pt idx="12">
                  <c:v>0.1018</c:v>
                </c:pt>
                <c:pt idx="13">
                  <c:v>3.0700000000000002E-2</c:v>
                </c:pt>
                <c:pt idx="14">
                  <c:v>0.1552</c:v>
                </c:pt>
                <c:pt idx="15">
                  <c:v>9.8500000000000004E-2</c:v>
                </c:pt>
                <c:pt idx="16">
                  <c:v>5.4399999999999997E-2</c:v>
                </c:pt>
                <c:pt idx="17">
                  <c:v>0.1512</c:v>
                </c:pt>
                <c:pt idx="18">
                  <c:v>0.1331</c:v>
                </c:pt>
                <c:pt idx="19">
                  <c:v>0.1235</c:v>
                </c:pt>
                <c:pt idx="20">
                  <c:v>0.1482</c:v>
                </c:pt>
                <c:pt idx="21">
                  <c:v>0.13059999999999999</c:v>
                </c:pt>
                <c:pt idx="22">
                  <c:v>0.11169999999999999</c:v>
                </c:pt>
                <c:pt idx="23">
                  <c:v>0.124</c:v>
                </c:pt>
                <c:pt idx="24">
                  <c:v>6.5299999999999997E-2</c:v>
                </c:pt>
                <c:pt idx="25">
                  <c:v>0.19189999999999999</c:v>
                </c:pt>
                <c:pt idx="26">
                  <c:v>0.17199999999999999</c:v>
                </c:pt>
                <c:pt idx="27">
                  <c:v>0.23119999999999999</c:v>
                </c:pt>
                <c:pt idx="28">
                  <c:v>0.1807</c:v>
                </c:pt>
                <c:pt idx="29">
                  <c:v>0.13020000000000001</c:v>
                </c:pt>
                <c:pt idx="30">
                  <c:v>0.15590000000000001</c:v>
                </c:pt>
                <c:pt idx="31">
                  <c:v>0.15720000000000001</c:v>
                </c:pt>
              </c:numCache>
            </c:numRef>
          </c:val>
        </c:ser>
        <c:ser>
          <c:idx val="1"/>
          <c:order val="1"/>
          <c:spPr>
            <a:solidFill>
              <a:srgbClr val="EABE37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ac'!$A$2:$A$33</c:f>
              <c:strCache>
                <c:ptCount val="32"/>
                <c:pt idx="0">
                  <c:v>mold-street.com</c:v>
                </c:pt>
                <c:pt idx="1">
                  <c:v>rise.md</c:v>
                </c:pt>
                <c:pt idx="2">
                  <c:v>europalibera.org</c:v>
                </c:pt>
                <c:pt idx="3">
                  <c:v>agora.md</c:v>
                </c:pt>
                <c:pt idx="4">
                  <c:v>anticoruptie.md</c:v>
                </c:pt>
                <c:pt idx="5">
                  <c:v>unimedia.md</c:v>
                </c:pt>
                <c:pt idx="6">
                  <c:v>moldova.org</c:v>
                </c:pt>
                <c:pt idx="7">
                  <c:v>tv8.md</c:v>
                </c:pt>
                <c:pt idx="8">
                  <c:v>sputnik.md</c:v>
                </c:pt>
                <c:pt idx="9">
                  <c:v>zdg.md</c:v>
                </c:pt>
                <c:pt idx="10">
                  <c:v>perfecte.md</c:v>
                </c:pt>
                <c:pt idx="11">
                  <c:v>noi.md</c:v>
                </c:pt>
                <c:pt idx="12">
                  <c:v>protv.md</c:v>
                </c:pt>
                <c:pt idx="13">
                  <c:v>kp.md</c:v>
                </c:pt>
                <c:pt idx="14">
                  <c:v>md.mail.ru</c:v>
                </c:pt>
                <c:pt idx="15">
                  <c:v>newsmaker.md</c:v>
                </c:pt>
                <c:pt idx="16">
                  <c:v>nokta.md</c:v>
                </c:pt>
                <c:pt idx="17">
                  <c:v>megogo.net</c:v>
                </c:pt>
                <c:pt idx="18">
                  <c:v>point.md</c:v>
                </c:pt>
                <c:pt idx="19">
                  <c:v>stiri.md</c:v>
                </c:pt>
                <c:pt idx="20">
                  <c:v>gismeteo.md</c:v>
                </c:pt>
                <c:pt idx="21">
                  <c:v>ea.md</c:v>
                </c:pt>
                <c:pt idx="22">
                  <c:v>diez.md</c:v>
                </c:pt>
                <c:pt idx="23">
                  <c:v>mama.md</c:v>
                </c:pt>
                <c:pt idx="24">
                  <c:v>esp.md</c:v>
                </c:pt>
                <c:pt idx="25">
                  <c:v>moldovenii.md</c:v>
                </c:pt>
                <c:pt idx="26">
                  <c:v>999.md</c:v>
                </c:pt>
                <c:pt idx="27">
                  <c:v>ivi.ru</c:v>
                </c:pt>
                <c:pt idx="28">
                  <c:v>makler.md</c:v>
                </c:pt>
                <c:pt idx="29">
                  <c:v>timpul.md</c:v>
                </c:pt>
                <c:pt idx="30">
                  <c:v>vk.com</c:v>
                </c:pt>
                <c:pt idx="31">
                  <c:v>ok.ru</c:v>
                </c:pt>
              </c:strCache>
            </c:strRef>
          </c:cat>
          <c:val>
            <c:numRef>
              <c:f>'edu ac'!$C$2:$C$33</c:f>
              <c:numCache>
                <c:formatCode>0%</c:formatCode>
                <c:ptCount val="32"/>
                <c:pt idx="0">
                  <c:v>9.4899999999999998E-2</c:v>
                </c:pt>
                <c:pt idx="1">
                  <c:v>7.2999999999999995E-2</c:v>
                </c:pt>
                <c:pt idx="2">
                  <c:v>3.9300000000000002E-2</c:v>
                </c:pt>
                <c:pt idx="3">
                  <c:v>7.9699999999999993E-2</c:v>
                </c:pt>
                <c:pt idx="4">
                  <c:v>0.15310000000000001</c:v>
                </c:pt>
                <c:pt idx="5">
                  <c:v>9.3299999999999994E-2</c:v>
                </c:pt>
                <c:pt idx="6">
                  <c:v>7.6300000000000007E-2</c:v>
                </c:pt>
                <c:pt idx="7">
                  <c:v>0.1666</c:v>
                </c:pt>
                <c:pt idx="8">
                  <c:v>0.22939999999999999</c:v>
                </c:pt>
                <c:pt idx="9">
                  <c:v>0.17069999999999999</c:v>
                </c:pt>
                <c:pt idx="10">
                  <c:v>0.29220000000000002</c:v>
                </c:pt>
                <c:pt idx="11">
                  <c:v>0.1454</c:v>
                </c:pt>
                <c:pt idx="12">
                  <c:v>0.20399999999999999</c:v>
                </c:pt>
                <c:pt idx="13">
                  <c:v>0.24579999999999999</c:v>
                </c:pt>
                <c:pt idx="14">
                  <c:v>0.1482</c:v>
                </c:pt>
                <c:pt idx="15">
                  <c:v>0.18609999999999999</c:v>
                </c:pt>
                <c:pt idx="16">
                  <c:v>0.22839999999999999</c:v>
                </c:pt>
                <c:pt idx="17">
                  <c:v>0.22389999999999999</c:v>
                </c:pt>
                <c:pt idx="18">
                  <c:v>0.20610000000000001</c:v>
                </c:pt>
                <c:pt idx="19">
                  <c:v>0.1898</c:v>
                </c:pt>
                <c:pt idx="20">
                  <c:v>0.18990000000000001</c:v>
                </c:pt>
                <c:pt idx="21">
                  <c:v>0.14549999999999999</c:v>
                </c:pt>
                <c:pt idx="22">
                  <c:v>0.1144</c:v>
                </c:pt>
                <c:pt idx="23">
                  <c:v>0.11559999999999999</c:v>
                </c:pt>
                <c:pt idx="24">
                  <c:v>0.26169999999999999</c:v>
                </c:pt>
                <c:pt idx="25">
                  <c:v>0.1186</c:v>
                </c:pt>
                <c:pt idx="26">
                  <c:v>0.18970000000000001</c:v>
                </c:pt>
                <c:pt idx="27">
                  <c:v>0.22439999999999999</c:v>
                </c:pt>
                <c:pt idx="28">
                  <c:v>0.22489999999999999</c:v>
                </c:pt>
                <c:pt idx="29">
                  <c:v>0.20910000000000001</c:v>
                </c:pt>
                <c:pt idx="30">
                  <c:v>0.19239999999999999</c:v>
                </c:pt>
                <c:pt idx="31">
                  <c:v>0.34329999999999999</c:v>
                </c:pt>
              </c:numCache>
            </c:numRef>
          </c:val>
        </c:ser>
        <c:ser>
          <c:idx val="2"/>
          <c:order val="2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ac'!$A$2:$A$33</c:f>
              <c:strCache>
                <c:ptCount val="32"/>
                <c:pt idx="0">
                  <c:v>mold-street.com</c:v>
                </c:pt>
                <c:pt idx="1">
                  <c:v>rise.md</c:v>
                </c:pt>
                <c:pt idx="2">
                  <c:v>europalibera.org</c:v>
                </c:pt>
                <c:pt idx="3">
                  <c:v>agora.md</c:v>
                </c:pt>
                <c:pt idx="4">
                  <c:v>anticoruptie.md</c:v>
                </c:pt>
                <c:pt idx="5">
                  <c:v>unimedia.md</c:v>
                </c:pt>
                <c:pt idx="6">
                  <c:v>moldova.org</c:v>
                </c:pt>
                <c:pt idx="7">
                  <c:v>tv8.md</c:v>
                </c:pt>
                <c:pt idx="8">
                  <c:v>sputnik.md</c:v>
                </c:pt>
                <c:pt idx="9">
                  <c:v>zdg.md</c:v>
                </c:pt>
                <c:pt idx="10">
                  <c:v>perfecte.md</c:v>
                </c:pt>
                <c:pt idx="11">
                  <c:v>noi.md</c:v>
                </c:pt>
                <c:pt idx="12">
                  <c:v>protv.md</c:v>
                </c:pt>
                <c:pt idx="13">
                  <c:v>kp.md</c:v>
                </c:pt>
                <c:pt idx="14">
                  <c:v>md.mail.ru</c:v>
                </c:pt>
                <c:pt idx="15">
                  <c:v>newsmaker.md</c:v>
                </c:pt>
                <c:pt idx="16">
                  <c:v>nokta.md</c:v>
                </c:pt>
                <c:pt idx="17">
                  <c:v>megogo.net</c:v>
                </c:pt>
                <c:pt idx="18">
                  <c:v>point.md</c:v>
                </c:pt>
                <c:pt idx="19">
                  <c:v>stiri.md</c:v>
                </c:pt>
                <c:pt idx="20">
                  <c:v>gismeteo.md</c:v>
                </c:pt>
                <c:pt idx="21">
                  <c:v>ea.md</c:v>
                </c:pt>
                <c:pt idx="22">
                  <c:v>diez.md</c:v>
                </c:pt>
                <c:pt idx="23">
                  <c:v>mama.md</c:v>
                </c:pt>
                <c:pt idx="24">
                  <c:v>esp.md</c:v>
                </c:pt>
                <c:pt idx="25">
                  <c:v>moldovenii.md</c:v>
                </c:pt>
                <c:pt idx="26">
                  <c:v>999.md</c:v>
                </c:pt>
                <c:pt idx="27">
                  <c:v>ivi.ru</c:v>
                </c:pt>
                <c:pt idx="28">
                  <c:v>makler.md</c:v>
                </c:pt>
                <c:pt idx="29">
                  <c:v>timpul.md</c:v>
                </c:pt>
                <c:pt idx="30">
                  <c:v>vk.com</c:v>
                </c:pt>
                <c:pt idx="31">
                  <c:v>ok.ru</c:v>
                </c:pt>
              </c:strCache>
            </c:strRef>
          </c:cat>
          <c:val>
            <c:numRef>
              <c:f>'edu ac'!$D$2:$D$33</c:f>
              <c:numCache>
                <c:formatCode>0%</c:formatCode>
                <c:ptCount val="32"/>
                <c:pt idx="0">
                  <c:v>2.7300000000000001E-2</c:v>
                </c:pt>
                <c:pt idx="1">
                  <c:v>3.6600000000000001E-2</c:v>
                </c:pt>
                <c:pt idx="2">
                  <c:v>0.21779999999999999</c:v>
                </c:pt>
                <c:pt idx="3">
                  <c:v>0.22739999999999999</c:v>
                </c:pt>
                <c:pt idx="4">
                  <c:v>0.247</c:v>
                </c:pt>
                <c:pt idx="5">
                  <c:v>0.17119999999999999</c:v>
                </c:pt>
                <c:pt idx="6">
                  <c:v>0.25940000000000002</c:v>
                </c:pt>
                <c:pt idx="7">
                  <c:v>0.2354</c:v>
                </c:pt>
                <c:pt idx="8">
                  <c:v>0.21129999999999999</c:v>
                </c:pt>
                <c:pt idx="9">
                  <c:v>0.24030000000000001</c:v>
                </c:pt>
                <c:pt idx="10">
                  <c:v>0.22159999999999999</c:v>
                </c:pt>
                <c:pt idx="11">
                  <c:v>0.23980000000000001</c:v>
                </c:pt>
                <c:pt idx="12">
                  <c:v>0.2026</c:v>
                </c:pt>
                <c:pt idx="13">
                  <c:v>0.11890000000000001</c:v>
                </c:pt>
                <c:pt idx="14">
                  <c:v>0.2001</c:v>
                </c:pt>
                <c:pt idx="15">
                  <c:v>0.25779999999999997</c:v>
                </c:pt>
                <c:pt idx="16">
                  <c:v>8.4599999999999995E-2</c:v>
                </c:pt>
                <c:pt idx="17">
                  <c:v>0.18440000000000001</c:v>
                </c:pt>
                <c:pt idx="18">
                  <c:v>0.2185</c:v>
                </c:pt>
                <c:pt idx="19">
                  <c:v>0.2437</c:v>
                </c:pt>
                <c:pt idx="20">
                  <c:v>0.2283</c:v>
                </c:pt>
                <c:pt idx="21">
                  <c:v>0.34910000000000002</c:v>
                </c:pt>
                <c:pt idx="22">
                  <c:v>0.38929999999999998</c:v>
                </c:pt>
                <c:pt idx="23">
                  <c:v>0.33579999999999999</c:v>
                </c:pt>
                <c:pt idx="24">
                  <c:v>0.15540000000000001</c:v>
                </c:pt>
                <c:pt idx="25">
                  <c:v>0.2762</c:v>
                </c:pt>
                <c:pt idx="26">
                  <c:v>0.30209999999999998</c:v>
                </c:pt>
                <c:pt idx="27">
                  <c:v>0.17680000000000001</c:v>
                </c:pt>
                <c:pt idx="28">
                  <c:v>0.25790000000000002</c:v>
                </c:pt>
                <c:pt idx="29">
                  <c:v>0.26450000000000001</c:v>
                </c:pt>
                <c:pt idx="30">
                  <c:v>0.3085</c:v>
                </c:pt>
                <c:pt idx="31">
                  <c:v>0.21240000000000001</c:v>
                </c:pt>
              </c:numCache>
            </c:numRef>
          </c:val>
        </c:ser>
        <c:ser>
          <c:idx val="3"/>
          <c:order val="3"/>
          <c:invertIfNegative val="0"/>
          <c:dLbls>
            <c:dLbl>
              <c:idx val="0"/>
              <c:layout>
                <c:manualLayout>
                  <c:x val="-1.266825019794140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583531274742676E-2"/>
                  <c:y val="1.8752930145335218E-3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ac'!$A$2:$A$33</c:f>
              <c:strCache>
                <c:ptCount val="32"/>
                <c:pt idx="0">
                  <c:v>mold-street.com</c:v>
                </c:pt>
                <c:pt idx="1">
                  <c:v>rise.md</c:v>
                </c:pt>
                <c:pt idx="2">
                  <c:v>europalibera.org</c:v>
                </c:pt>
                <c:pt idx="3">
                  <c:v>agora.md</c:v>
                </c:pt>
                <c:pt idx="4">
                  <c:v>anticoruptie.md</c:v>
                </c:pt>
                <c:pt idx="5">
                  <c:v>unimedia.md</c:v>
                </c:pt>
                <c:pt idx="6">
                  <c:v>moldova.org</c:v>
                </c:pt>
                <c:pt idx="7">
                  <c:v>tv8.md</c:v>
                </c:pt>
                <c:pt idx="8">
                  <c:v>sputnik.md</c:v>
                </c:pt>
                <c:pt idx="9">
                  <c:v>zdg.md</c:v>
                </c:pt>
                <c:pt idx="10">
                  <c:v>perfecte.md</c:v>
                </c:pt>
                <c:pt idx="11">
                  <c:v>noi.md</c:v>
                </c:pt>
                <c:pt idx="12">
                  <c:v>protv.md</c:v>
                </c:pt>
                <c:pt idx="13">
                  <c:v>kp.md</c:v>
                </c:pt>
                <c:pt idx="14">
                  <c:v>md.mail.ru</c:v>
                </c:pt>
                <c:pt idx="15">
                  <c:v>newsmaker.md</c:v>
                </c:pt>
                <c:pt idx="16">
                  <c:v>nokta.md</c:v>
                </c:pt>
                <c:pt idx="17">
                  <c:v>megogo.net</c:v>
                </c:pt>
                <c:pt idx="18">
                  <c:v>point.md</c:v>
                </c:pt>
                <c:pt idx="19">
                  <c:v>stiri.md</c:v>
                </c:pt>
                <c:pt idx="20">
                  <c:v>gismeteo.md</c:v>
                </c:pt>
                <c:pt idx="21">
                  <c:v>ea.md</c:v>
                </c:pt>
                <c:pt idx="22">
                  <c:v>diez.md</c:v>
                </c:pt>
                <c:pt idx="23">
                  <c:v>mama.md</c:v>
                </c:pt>
                <c:pt idx="24">
                  <c:v>esp.md</c:v>
                </c:pt>
                <c:pt idx="25">
                  <c:v>moldovenii.md</c:v>
                </c:pt>
                <c:pt idx="26">
                  <c:v>999.md</c:v>
                </c:pt>
                <c:pt idx="27">
                  <c:v>ivi.ru</c:v>
                </c:pt>
                <c:pt idx="28">
                  <c:v>makler.md</c:v>
                </c:pt>
                <c:pt idx="29">
                  <c:v>timpul.md</c:v>
                </c:pt>
                <c:pt idx="30">
                  <c:v>vk.com</c:v>
                </c:pt>
                <c:pt idx="31">
                  <c:v>ok.ru</c:v>
                </c:pt>
              </c:strCache>
            </c:strRef>
          </c:cat>
          <c:val>
            <c:numRef>
              <c:f>'edu ac'!$E$2:$E$33</c:f>
              <c:numCache>
                <c:formatCode>0%</c:formatCode>
                <c:ptCount val="32"/>
                <c:pt idx="0">
                  <c:v>4.8899999999999999E-2</c:v>
                </c:pt>
                <c:pt idx="1">
                  <c:v>2.87E-2</c:v>
                </c:pt>
                <c:pt idx="2">
                  <c:v>5.9799999999999999E-2</c:v>
                </c:pt>
                <c:pt idx="3">
                  <c:v>4.4400000000000002E-2</c:v>
                </c:pt>
                <c:pt idx="4">
                  <c:v>6.54E-2</c:v>
                </c:pt>
                <c:pt idx="5">
                  <c:v>0.1056</c:v>
                </c:pt>
                <c:pt idx="6">
                  <c:v>9.5899999999999999E-2</c:v>
                </c:pt>
                <c:pt idx="7">
                  <c:v>8.0699999999999994E-2</c:v>
                </c:pt>
                <c:pt idx="8">
                  <c:v>8.2600000000000007E-2</c:v>
                </c:pt>
                <c:pt idx="9">
                  <c:v>7.4499999999999997E-2</c:v>
                </c:pt>
                <c:pt idx="10">
                  <c:v>2.35E-2</c:v>
                </c:pt>
                <c:pt idx="11">
                  <c:v>0.14180000000000001</c:v>
                </c:pt>
                <c:pt idx="12">
                  <c:v>0.1033</c:v>
                </c:pt>
                <c:pt idx="13">
                  <c:v>0.21879999999999999</c:v>
                </c:pt>
                <c:pt idx="14">
                  <c:v>0.1128</c:v>
                </c:pt>
                <c:pt idx="15">
                  <c:v>8.0399999999999999E-2</c:v>
                </c:pt>
                <c:pt idx="16">
                  <c:v>0.25819999999999999</c:v>
                </c:pt>
                <c:pt idx="17">
                  <c:v>8.8300000000000003E-2</c:v>
                </c:pt>
                <c:pt idx="18">
                  <c:v>9.4500000000000001E-2</c:v>
                </c:pt>
                <c:pt idx="19">
                  <c:v>9.8500000000000004E-2</c:v>
                </c:pt>
                <c:pt idx="20">
                  <c:v>9.3299999999999994E-2</c:v>
                </c:pt>
                <c:pt idx="21">
                  <c:v>4.2799999999999998E-2</c:v>
                </c:pt>
                <c:pt idx="22">
                  <c:v>5.5599999999999997E-2</c:v>
                </c:pt>
                <c:pt idx="23">
                  <c:v>9.9299999999999999E-2</c:v>
                </c:pt>
                <c:pt idx="24">
                  <c:v>0.1966</c:v>
                </c:pt>
                <c:pt idx="25">
                  <c:v>0.12620000000000001</c:v>
                </c:pt>
                <c:pt idx="26">
                  <c:v>6.25E-2</c:v>
                </c:pt>
                <c:pt idx="27">
                  <c:v>9.7799999999999998E-2</c:v>
                </c:pt>
                <c:pt idx="28">
                  <c:v>8.3500000000000005E-2</c:v>
                </c:pt>
                <c:pt idx="29">
                  <c:v>0.15590000000000001</c:v>
                </c:pt>
                <c:pt idx="30">
                  <c:v>0.11360000000000001</c:v>
                </c:pt>
                <c:pt idx="31">
                  <c:v>9.7000000000000003E-2</c:v>
                </c:pt>
              </c:numCache>
            </c:numRef>
          </c:val>
        </c:ser>
        <c:ser>
          <c:idx val="4"/>
          <c:order val="4"/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'edu ac'!$A$2:$A$33</c:f>
              <c:strCache>
                <c:ptCount val="32"/>
                <c:pt idx="0">
                  <c:v>mold-street.com</c:v>
                </c:pt>
                <c:pt idx="1">
                  <c:v>rise.md</c:v>
                </c:pt>
                <c:pt idx="2">
                  <c:v>europalibera.org</c:v>
                </c:pt>
                <c:pt idx="3">
                  <c:v>agora.md</c:v>
                </c:pt>
                <c:pt idx="4">
                  <c:v>anticoruptie.md</c:v>
                </c:pt>
                <c:pt idx="5">
                  <c:v>unimedia.md</c:v>
                </c:pt>
                <c:pt idx="6">
                  <c:v>moldova.org</c:v>
                </c:pt>
                <c:pt idx="7">
                  <c:v>tv8.md</c:v>
                </c:pt>
                <c:pt idx="8">
                  <c:v>sputnik.md</c:v>
                </c:pt>
                <c:pt idx="9">
                  <c:v>zdg.md</c:v>
                </c:pt>
                <c:pt idx="10">
                  <c:v>perfecte.md</c:v>
                </c:pt>
                <c:pt idx="11">
                  <c:v>noi.md</c:v>
                </c:pt>
                <c:pt idx="12">
                  <c:v>protv.md</c:v>
                </c:pt>
                <c:pt idx="13">
                  <c:v>kp.md</c:v>
                </c:pt>
                <c:pt idx="14">
                  <c:v>md.mail.ru</c:v>
                </c:pt>
                <c:pt idx="15">
                  <c:v>newsmaker.md</c:v>
                </c:pt>
                <c:pt idx="16">
                  <c:v>nokta.md</c:v>
                </c:pt>
                <c:pt idx="17">
                  <c:v>megogo.net</c:v>
                </c:pt>
                <c:pt idx="18">
                  <c:v>point.md</c:v>
                </c:pt>
                <c:pt idx="19">
                  <c:v>stiri.md</c:v>
                </c:pt>
                <c:pt idx="20">
                  <c:v>gismeteo.md</c:v>
                </c:pt>
                <c:pt idx="21">
                  <c:v>ea.md</c:v>
                </c:pt>
                <c:pt idx="22">
                  <c:v>diez.md</c:v>
                </c:pt>
                <c:pt idx="23">
                  <c:v>mama.md</c:v>
                </c:pt>
                <c:pt idx="24">
                  <c:v>esp.md</c:v>
                </c:pt>
                <c:pt idx="25">
                  <c:v>moldovenii.md</c:v>
                </c:pt>
                <c:pt idx="26">
                  <c:v>999.md</c:v>
                </c:pt>
                <c:pt idx="27">
                  <c:v>ivi.ru</c:v>
                </c:pt>
                <c:pt idx="28">
                  <c:v>makler.md</c:v>
                </c:pt>
                <c:pt idx="29">
                  <c:v>timpul.md</c:v>
                </c:pt>
                <c:pt idx="30">
                  <c:v>vk.com</c:v>
                </c:pt>
                <c:pt idx="31">
                  <c:v>ok.ru</c:v>
                </c:pt>
              </c:strCache>
            </c:strRef>
          </c:cat>
          <c:val>
            <c:numRef>
              <c:f>'edu ac'!$F$2:$F$33</c:f>
              <c:numCache>
                <c:formatCode>0%</c:formatCode>
                <c:ptCount val="32"/>
                <c:pt idx="0">
                  <c:v>0.75509999999999999</c:v>
                </c:pt>
                <c:pt idx="1">
                  <c:v>0.75460000000000005</c:v>
                </c:pt>
                <c:pt idx="2">
                  <c:v>0.6462</c:v>
                </c:pt>
                <c:pt idx="3">
                  <c:v>0.54600000000000004</c:v>
                </c:pt>
                <c:pt idx="4">
                  <c:v>0.51819999999999999</c:v>
                </c:pt>
                <c:pt idx="5">
                  <c:v>0.51670000000000005</c:v>
                </c:pt>
                <c:pt idx="6">
                  <c:v>0.4839</c:v>
                </c:pt>
                <c:pt idx="7">
                  <c:v>0.43309999999999998</c:v>
                </c:pt>
                <c:pt idx="8">
                  <c:v>0.41959999999999997</c:v>
                </c:pt>
                <c:pt idx="9">
                  <c:v>0.40910000000000002</c:v>
                </c:pt>
                <c:pt idx="10">
                  <c:v>0.39219999999999999</c:v>
                </c:pt>
                <c:pt idx="11">
                  <c:v>0.38879999999999998</c:v>
                </c:pt>
                <c:pt idx="12">
                  <c:v>0.38840000000000002</c:v>
                </c:pt>
                <c:pt idx="13">
                  <c:v>0.38579999999999998</c:v>
                </c:pt>
                <c:pt idx="14">
                  <c:v>0.38369999999999999</c:v>
                </c:pt>
                <c:pt idx="15">
                  <c:v>0.37730000000000002</c:v>
                </c:pt>
                <c:pt idx="16">
                  <c:v>0.3745</c:v>
                </c:pt>
                <c:pt idx="17">
                  <c:v>0.35220000000000001</c:v>
                </c:pt>
                <c:pt idx="18">
                  <c:v>0.3478</c:v>
                </c:pt>
                <c:pt idx="19">
                  <c:v>0.34449999999999997</c:v>
                </c:pt>
                <c:pt idx="20">
                  <c:v>0.34029999999999999</c:v>
                </c:pt>
                <c:pt idx="21">
                  <c:v>0.33189999999999997</c:v>
                </c:pt>
                <c:pt idx="22">
                  <c:v>0.32900000000000001</c:v>
                </c:pt>
                <c:pt idx="23">
                  <c:v>0.32529999999999998</c:v>
                </c:pt>
                <c:pt idx="24">
                  <c:v>0.32090000000000002</c:v>
                </c:pt>
                <c:pt idx="25">
                  <c:v>0.28699999999999998</c:v>
                </c:pt>
                <c:pt idx="26">
                  <c:v>0.27379999999999999</c:v>
                </c:pt>
                <c:pt idx="27">
                  <c:v>0.26979999999999998</c:v>
                </c:pt>
                <c:pt idx="28">
                  <c:v>0.253</c:v>
                </c:pt>
                <c:pt idx="29">
                  <c:v>0.2402</c:v>
                </c:pt>
                <c:pt idx="30">
                  <c:v>0.2296</c:v>
                </c:pt>
                <c:pt idx="31">
                  <c:v>0.19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000290000"/>
        <c:axId val="1000291088"/>
      </c:barChart>
      <c:catAx>
        <c:axId val="10002900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00291088"/>
        <c:crosses val="autoZero"/>
        <c:auto val="1"/>
        <c:lblAlgn val="ctr"/>
        <c:lblOffset val="100"/>
        <c:noMultiLvlLbl val="0"/>
      </c:catAx>
      <c:valAx>
        <c:axId val="1000291088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0002900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EABE37"/>
              </a:solidFill>
            </c:spPr>
          </c:dPt>
          <c:dPt>
            <c:idx val="1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2"/>
            <c:invertIfNegative val="0"/>
            <c:bubble3D val="0"/>
            <c:spPr>
              <a:solidFill>
                <a:srgbClr val="9CC09D"/>
              </a:solidFill>
            </c:spPr>
          </c:dPt>
          <c:dPt>
            <c:idx val="4"/>
            <c:invertIfNegative val="0"/>
            <c:bubble3D val="0"/>
            <c:spPr>
              <a:solidFill>
                <a:srgbClr val="EABE37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DC5356"/>
                    </a:solidFill>
                    <a:latin typeface="Netto OT Bold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total!$E$2:$E$6</c:f>
              <c:strCache>
                <c:ptCount val="5"/>
                <c:pt idx="0">
                  <c:v>CEO / Owner</c:v>
                </c:pt>
                <c:pt idx="1">
                  <c:v>Middle-grade manager</c:v>
                </c:pt>
                <c:pt idx="2">
                  <c:v>Skilled worker</c:v>
                </c:pt>
                <c:pt idx="3">
                  <c:v>Student</c:v>
                </c:pt>
                <c:pt idx="4">
                  <c:v>Housewife / Pensioner</c:v>
                </c:pt>
              </c:strCache>
            </c:strRef>
          </c:cat>
          <c:val>
            <c:numRef>
              <c:f>total!$F$2:$F$6</c:f>
              <c:numCache>
                <c:formatCode>0%</c:formatCode>
                <c:ptCount val="5"/>
                <c:pt idx="0">
                  <c:v>0.12</c:v>
                </c:pt>
                <c:pt idx="1">
                  <c:v>0.36</c:v>
                </c:pt>
                <c:pt idx="2">
                  <c:v>0.08</c:v>
                </c:pt>
                <c:pt idx="3">
                  <c:v>0.21</c:v>
                </c:pt>
                <c:pt idx="4">
                  <c:v>0.23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000291632"/>
        <c:axId val="1000292176"/>
      </c:barChart>
      <c:catAx>
        <c:axId val="10002916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ysClr val="window" lastClr="FFFFFF"/>
          </a:solidFill>
        </c:spPr>
        <c:txPr>
          <a:bodyPr/>
          <a:lstStyle/>
          <a:p>
            <a:pPr>
              <a:defRPr sz="1400">
                <a:solidFill>
                  <a:schemeClr val="bg1">
                    <a:lumMod val="50000"/>
                  </a:schemeClr>
                </a:solidFill>
                <a:latin typeface="Netto OT Bold" pitchFamily="2" charset="0"/>
              </a:defRPr>
            </a:pPr>
            <a:endParaRPr lang="en-US"/>
          </a:p>
        </c:txPr>
        <c:crossAx val="1000292176"/>
        <c:crosses val="autoZero"/>
        <c:auto val="1"/>
        <c:lblAlgn val="ctr"/>
        <c:lblOffset val="100"/>
        <c:noMultiLvlLbl val="0"/>
      </c:catAx>
      <c:valAx>
        <c:axId val="1000292176"/>
        <c:scaling>
          <c:orientation val="minMax"/>
        </c:scaling>
        <c:delete val="1"/>
        <c:axPos val="t"/>
        <c:majorGridlines>
          <c:spPr>
            <a:ln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100029163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'ocu ac'!$B$1</c:f>
              <c:strCache>
                <c:ptCount val="1"/>
                <c:pt idx="0">
                  <c:v>CEO / Owner</c:v>
                </c:pt>
              </c:strCache>
            </c:strRef>
          </c:tx>
          <c:spPr>
            <a:solidFill>
              <a:srgbClr val="9CC09D"/>
            </a:solidFill>
          </c:spPr>
          <c:invertIfNegative val="0"/>
          <c:dLbls>
            <c:dLbl>
              <c:idx val="12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ac'!$A$2:$A$33</c:f>
              <c:strCache>
                <c:ptCount val="32"/>
                <c:pt idx="0">
                  <c:v>rise.md</c:v>
                </c:pt>
                <c:pt idx="1">
                  <c:v>europalibera.org</c:v>
                </c:pt>
                <c:pt idx="2">
                  <c:v>mold-street.com</c:v>
                </c:pt>
                <c:pt idx="3">
                  <c:v>mama.md</c:v>
                </c:pt>
                <c:pt idx="4">
                  <c:v>agora.md</c:v>
                </c:pt>
                <c:pt idx="5">
                  <c:v>newsmaker.md</c:v>
                </c:pt>
                <c:pt idx="6">
                  <c:v>unimedia.md</c:v>
                </c:pt>
                <c:pt idx="7">
                  <c:v>md.mail.ru</c:v>
                </c:pt>
                <c:pt idx="8">
                  <c:v>point.md</c:v>
                </c:pt>
                <c:pt idx="9">
                  <c:v>stiri.md</c:v>
                </c:pt>
                <c:pt idx="10">
                  <c:v>tv8.md</c:v>
                </c:pt>
                <c:pt idx="11">
                  <c:v>kp.md</c:v>
                </c:pt>
                <c:pt idx="12">
                  <c:v>esp.md</c:v>
                </c:pt>
                <c:pt idx="13">
                  <c:v>zdg.md</c:v>
                </c:pt>
                <c:pt idx="14">
                  <c:v>999.md</c:v>
                </c:pt>
                <c:pt idx="15">
                  <c:v>makler.md</c:v>
                </c:pt>
                <c:pt idx="16">
                  <c:v>anticoruptie.md</c:v>
                </c:pt>
                <c:pt idx="17">
                  <c:v>sputnik.md</c:v>
                </c:pt>
                <c:pt idx="18">
                  <c:v>nokta.md</c:v>
                </c:pt>
                <c:pt idx="19">
                  <c:v>perfecte.md</c:v>
                </c:pt>
                <c:pt idx="20">
                  <c:v>gismeteo.md</c:v>
                </c:pt>
                <c:pt idx="21">
                  <c:v>vk.com</c:v>
                </c:pt>
                <c:pt idx="22">
                  <c:v>ok.ru</c:v>
                </c:pt>
                <c:pt idx="23">
                  <c:v>noi.md</c:v>
                </c:pt>
                <c:pt idx="24">
                  <c:v>protv.md</c:v>
                </c:pt>
                <c:pt idx="25">
                  <c:v>ea.md</c:v>
                </c:pt>
                <c:pt idx="26">
                  <c:v>diez.md</c:v>
                </c:pt>
                <c:pt idx="27">
                  <c:v>moldova.org</c:v>
                </c:pt>
                <c:pt idx="28">
                  <c:v>megogo.net</c:v>
                </c:pt>
                <c:pt idx="29">
                  <c:v>ivi.ru</c:v>
                </c:pt>
                <c:pt idx="30">
                  <c:v>timpul.md</c:v>
                </c:pt>
                <c:pt idx="31">
                  <c:v>moldovenii.md</c:v>
                </c:pt>
              </c:strCache>
            </c:strRef>
          </c:cat>
          <c:val>
            <c:numRef>
              <c:f>'ocu ac'!$B$2:$B$33</c:f>
              <c:numCache>
                <c:formatCode>0%</c:formatCode>
                <c:ptCount val="32"/>
                <c:pt idx="0">
                  <c:v>0.6</c:v>
                </c:pt>
                <c:pt idx="1">
                  <c:v>0.3</c:v>
                </c:pt>
                <c:pt idx="2">
                  <c:v>0.25</c:v>
                </c:pt>
                <c:pt idx="3">
                  <c:v>0.23</c:v>
                </c:pt>
                <c:pt idx="4">
                  <c:v>0.23</c:v>
                </c:pt>
                <c:pt idx="5">
                  <c:v>0.21</c:v>
                </c:pt>
                <c:pt idx="6">
                  <c:v>0.21</c:v>
                </c:pt>
                <c:pt idx="7">
                  <c:v>0.11</c:v>
                </c:pt>
                <c:pt idx="8">
                  <c:v>0.21</c:v>
                </c:pt>
                <c:pt idx="9">
                  <c:v>0.21</c:v>
                </c:pt>
                <c:pt idx="10">
                  <c:v>0.21</c:v>
                </c:pt>
                <c:pt idx="11">
                  <c:v>0.14000000000000001</c:v>
                </c:pt>
                <c:pt idx="12">
                  <c:v>0.18</c:v>
                </c:pt>
                <c:pt idx="13">
                  <c:v>0.21</c:v>
                </c:pt>
                <c:pt idx="14">
                  <c:v>0.18</c:v>
                </c:pt>
                <c:pt idx="15">
                  <c:v>0.17</c:v>
                </c:pt>
                <c:pt idx="16">
                  <c:v>0.21</c:v>
                </c:pt>
                <c:pt idx="17">
                  <c:v>0.16</c:v>
                </c:pt>
                <c:pt idx="18">
                  <c:v>0.14000000000000001</c:v>
                </c:pt>
                <c:pt idx="19">
                  <c:v>0.17</c:v>
                </c:pt>
                <c:pt idx="20">
                  <c:v>0.16</c:v>
                </c:pt>
                <c:pt idx="21">
                  <c:v>0.12</c:v>
                </c:pt>
                <c:pt idx="22">
                  <c:v>0.11</c:v>
                </c:pt>
                <c:pt idx="23">
                  <c:v>0.16</c:v>
                </c:pt>
                <c:pt idx="24">
                  <c:v>0.18</c:v>
                </c:pt>
                <c:pt idx="25">
                  <c:v>0.17</c:v>
                </c:pt>
                <c:pt idx="26">
                  <c:v>0.14000000000000001</c:v>
                </c:pt>
                <c:pt idx="27">
                  <c:v>0.14000000000000001</c:v>
                </c:pt>
                <c:pt idx="28">
                  <c:v>0.12</c:v>
                </c:pt>
                <c:pt idx="29">
                  <c:v>0.12</c:v>
                </c:pt>
                <c:pt idx="30">
                  <c:v>0.13</c:v>
                </c:pt>
                <c:pt idx="31">
                  <c:v>0.09</c:v>
                </c:pt>
              </c:numCache>
            </c:numRef>
          </c:val>
        </c:ser>
        <c:ser>
          <c:idx val="1"/>
          <c:order val="1"/>
          <c:tx>
            <c:strRef>
              <c:f>'ocu ac'!$C$1</c:f>
              <c:strCache>
                <c:ptCount val="1"/>
                <c:pt idx="0">
                  <c:v>Middle-grade manager</c:v>
                </c:pt>
              </c:strCache>
            </c:strRef>
          </c:tx>
          <c:spPr>
            <a:solidFill>
              <a:srgbClr val="EABE37"/>
            </a:solidFill>
          </c:spPr>
          <c:invertIfNegative val="0"/>
          <c:dLbls>
            <c:dLbl>
              <c:idx val="10"/>
              <c:layout>
                <c:manualLayout>
                  <c:x val="-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chemeClr val="tx1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chemeClr val="tx1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ac'!$A$2:$A$33</c:f>
              <c:strCache>
                <c:ptCount val="32"/>
                <c:pt idx="0">
                  <c:v>rise.md</c:v>
                </c:pt>
                <c:pt idx="1">
                  <c:v>europalibera.org</c:v>
                </c:pt>
                <c:pt idx="2">
                  <c:v>mold-street.com</c:v>
                </c:pt>
                <c:pt idx="3">
                  <c:v>mama.md</c:v>
                </c:pt>
                <c:pt idx="4">
                  <c:v>agora.md</c:v>
                </c:pt>
                <c:pt idx="5">
                  <c:v>newsmaker.md</c:v>
                </c:pt>
                <c:pt idx="6">
                  <c:v>unimedia.md</c:v>
                </c:pt>
                <c:pt idx="7">
                  <c:v>md.mail.ru</c:v>
                </c:pt>
                <c:pt idx="8">
                  <c:v>point.md</c:v>
                </c:pt>
                <c:pt idx="9">
                  <c:v>stiri.md</c:v>
                </c:pt>
                <c:pt idx="10">
                  <c:v>tv8.md</c:v>
                </c:pt>
                <c:pt idx="11">
                  <c:v>kp.md</c:v>
                </c:pt>
                <c:pt idx="12">
                  <c:v>esp.md</c:v>
                </c:pt>
                <c:pt idx="13">
                  <c:v>zdg.md</c:v>
                </c:pt>
                <c:pt idx="14">
                  <c:v>999.md</c:v>
                </c:pt>
                <c:pt idx="15">
                  <c:v>makler.md</c:v>
                </c:pt>
                <c:pt idx="16">
                  <c:v>anticoruptie.md</c:v>
                </c:pt>
                <c:pt idx="17">
                  <c:v>sputnik.md</c:v>
                </c:pt>
                <c:pt idx="18">
                  <c:v>nokta.md</c:v>
                </c:pt>
                <c:pt idx="19">
                  <c:v>perfecte.md</c:v>
                </c:pt>
                <c:pt idx="20">
                  <c:v>gismeteo.md</c:v>
                </c:pt>
                <c:pt idx="21">
                  <c:v>vk.com</c:v>
                </c:pt>
                <c:pt idx="22">
                  <c:v>ok.ru</c:v>
                </c:pt>
                <c:pt idx="23">
                  <c:v>noi.md</c:v>
                </c:pt>
                <c:pt idx="24">
                  <c:v>protv.md</c:v>
                </c:pt>
                <c:pt idx="25">
                  <c:v>ea.md</c:v>
                </c:pt>
                <c:pt idx="26">
                  <c:v>diez.md</c:v>
                </c:pt>
                <c:pt idx="27">
                  <c:v>moldova.org</c:v>
                </c:pt>
                <c:pt idx="28">
                  <c:v>megogo.net</c:v>
                </c:pt>
                <c:pt idx="29">
                  <c:v>ivi.ru</c:v>
                </c:pt>
                <c:pt idx="30">
                  <c:v>timpul.md</c:v>
                </c:pt>
                <c:pt idx="31">
                  <c:v>moldovenii.md</c:v>
                </c:pt>
              </c:strCache>
            </c:strRef>
          </c:cat>
          <c:val>
            <c:numRef>
              <c:f>'ocu ac'!$C$2:$C$33</c:f>
              <c:numCache>
                <c:formatCode>0%</c:formatCode>
                <c:ptCount val="32"/>
                <c:pt idx="0">
                  <c:v>0.4</c:v>
                </c:pt>
                <c:pt idx="1">
                  <c:v>0.24</c:v>
                </c:pt>
                <c:pt idx="2">
                  <c:v>0.34</c:v>
                </c:pt>
                <c:pt idx="3">
                  <c:v>0.26</c:v>
                </c:pt>
                <c:pt idx="4">
                  <c:v>0.28999999999999998</c:v>
                </c:pt>
                <c:pt idx="5">
                  <c:v>0.28999999999999998</c:v>
                </c:pt>
                <c:pt idx="6">
                  <c:v>0.28999999999999998</c:v>
                </c:pt>
                <c:pt idx="7">
                  <c:v>0.39</c:v>
                </c:pt>
                <c:pt idx="8">
                  <c:v>0.27</c:v>
                </c:pt>
                <c:pt idx="9">
                  <c:v>0.26</c:v>
                </c:pt>
                <c:pt idx="10">
                  <c:v>0.26</c:v>
                </c:pt>
                <c:pt idx="11">
                  <c:v>0.28000000000000003</c:v>
                </c:pt>
                <c:pt idx="12">
                  <c:v>0.28999999999999998</c:v>
                </c:pt>
                <c:pt idx="13">
                  <c:v>0.25</c:v>
                </c:pt>
                <c:pt idx="14">
                  <c:v>0.25</c:v>
                </c:pt>
                <c:pt idx="15">
                  <c:v>0.26</c:v>
                </c:pt>
                <c:pt idx="16">
                  <c:v>0.27</c:v>
                </c:pt>
                <c:pt idx="17">
                  <c:v>0.3</c:v>
                </c:pt>
                <c:pt idx="18">
                  <c:v>0.14000000000000001</c:v>
                </c:pt>
                <c:pt idx="19">
                  <c:v>0.21</c:v>
                </c:pt>
                <c:pt idx="20">
                  <c:v>0.27</c:v>
                </c:pt>
                <c:pt idx="21">
                  <c:v>0.21</c:v>
                </c:pt>
                <c:pt idx="22">
                  <c:v>0.2</c:v>
                </c:pt>
                <c:pt idx="23">
                  <c:v>0.31</c:v>
                </c:pt>
                <c:pt idx="24">
                  <c:v>0.27</c:v>
                </c:pt>
                <c:pt idx="25">
                  <c:v>0.26</c:v>
                </c:pt>
                <c:pt idx="26">
                  <c:v>0.22</c:v>
                </c:pt>
                <c:pt idx="27">
                  <c:v>0.39</c:v>
                </c:pt>
                <c:pt idx="28">
                  <c:v>0.25</c:v>
                </c:pt>
                <c:pt idx="29">
                  <c:v>0.27</c:v>
                </c:pt>
                <c:pt idx="30">
                  <c:v>0.23</c:v>
                </c:pt>
                <c:pt idx="31">
                  <c:v>0.28000000000000003</c:v>
                </c:pt>
              </c:numCache>
            </c:numRef>
          </c:val>
        </c:ser>
        <c:ser>
          <c:idx val="2"/>
          <c:order val="2"/>
          <c:tx>
            <c:strRef>
              <c:f>'ocu ac'!$D$1</c:f>
              <c:strCache>
                <c:ptCount val="1"/>
                <c:pt idx="0">
                  <c:v>Skilled worker</c:v>
                </c:pt>
              </c:strCache>
            </c:strRef>
          </c:tx>
          <c:invertIfNegative val="0"/>
          <c:dLbls>
            <c:dLbl>
              <c:idx val="7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3.1670625494853522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4.7505938242280331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8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5.9158241474764113E-5"/>
                  <c:y val="1.4249370249081841E-7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0"/>
              <c:layout>
                <c:manualLayout>
                  <c:x val="-7.7992141999622972E-3"/>
                  <c:y val="1.4249370249081841E-7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ac'!$A$2:$A$33</c:f>
              <c:strCache>
                <c:ptCount val="32"/>
                <c:pt idx="0">
                  <c:v>rise.md</c:v>
                </c:pt>
                <c:pt idx="1">
                  <c:v>europalibera.org</c:v>
                </c:pt>
                <c:pt idx="2">
                  <c:v>mold-street.com</c:v>
                </c:pt>
                <c:pt idx="3">
                  <c:v>mama.md</c:v>
                </c:pt>
                <c:pt idx="4">
                  <c:v>agora.md</c:v>
                </c:pt>
                <c:pt idx="5">
                  <c:v>newsmaker.md</c:v>
                </c:pt>
                <c:pt idx="6">
                  <c:v>unimedia.md</c:v>
                </c:pt>
                <c:pt idx="7">
                  <c:v>md.mail.ru</c:v>
                </c:pt>
                <c:pt idx="8">
                  <c:v>point.md</c:v>
                </c:pt>
                <c:pt idx="9">
                  <c:v>stiri.md</c:v>
                </c:pt>
                <c:pt idx="10">
                  <c:v>tv8.md</c:v>
                </c:pt>
                <c:pt idx="11">
                  <c:v>kp.md</c:v>
                </c:pt>
                <c:pt idx="12">
                  <c:v>esp.md</c:v>
                </c:pt>
                <c:pt idx="13">
                  <c:v>zdg.md</c:v>
                </c:pt>
                <c:pt idx="14">
                  <c:v>999.md</c:v>
                </c:pt>
                <c:pt idx="15">
                  <c:v>makler.md</c:v>
                </c:pt>
                <c:pt idx="16">
                  <c:v>anticoruptie.md</c:v>
                </c:pt>
                <c:pt idx="17">
                  <c:v>sputnik.md</c:v>
                </c:pt>
                <c:pt idx="18">
                  <c:v>nokta.md</c:v>
                </c:pt>
                <c:pt idx="19">
                  <c:v>perfecte.md</c:v>
                </c:pt>
                <c:pt idx="20">
                  <c:v>gismeteo.md</c:v>
                </c:pt>
                <c:pt idx="21">
                  <c:v>vk.com</c:v>
                </c:pt>
                <c:pt idx="22">
                  <c:v>ok.ru</c:v>
                </c:pt>
                <c:pt idx="23">
                  <c:v>noi.md</c:v>
                </c:pt>
                <c:pt idx="24">
                  <c:v>protv.md</c:v>
                </c:pt>
                <c:pt idx="25">
                  <c:v>ea.md</c:v>
                </c:pt>
                <c:pt idx="26">
                  <c:v>diez.md</c:v>
                </c:pt>
                <c:pt idx="27">
                  <c:v>moldova.org</c:v>
                </c:pt>
                <c:pt idx="28">
                  <c:v>megogo.net</c:v>
                </c:pt>
                <c:pt idx="29">
                  <c:v>ivi.ru</c:v>
                </c:pt>
                <c:pt idx="30">
                  <c:v>timpul.md</c:v>
                </c:pt>
                <c:pt idx="31">
                  <c:v>moldovenii.md</c:v>
                </c:pt>
              </c:strCache>
            </c:strRef>
          </c:cat>
          <c:val>
            <c:numRef>
              <c:f>'ocu ac'!$D$2:$D$33</c:f>
              <c:numCache>
                <c:formatCode>0%</c:formatCode>
                <c:ptCount val="32"/>
                <c:pt idx="1">
                  <c:v>0.13</c:v>
                </c:pt>
                <c:pt idx="2">
                  <c:v>0.11</c:v>
                </c:pt>
                <c:pt idx="3">
                  <c:v>0.14000000000000001</c:v>
                </c:pt>
                <c:pt idx="4">
                  <c:v>0.16</c:v>
                </c:pt>
                <c:pt idx="5">
                  <c:v>0.13</c:v>
                </c:pt>
                <c:pt idx="6">
                  <c:v>0.11</c:v>
                </c:pt>
                <c:pt idx="7">
                  <c:v>0.1</c:v>
                </c:pt>
                <c:pt idx="8">
                  <c:v>0.15</c:v>
                </c:pt>
                <c:pt idx="9">
                  <c:v>0.14000000000000001</c:v>
                </c:pt>
                <c:pt idx="10">
                  <c:v>0.16</c:v>
                </c:pt>
                <c:pt idx="11">
                  <c:v>0.14000000000000001</c:v>
                </c:pt>
                <c:pt idx="12">
                  <c:v>0.13</c:v>
                </c:pt>
                <c:pt idx="13">
                  <c:v>0.18</c:v>
                </c:pt>
                <c:pt idx="14">
                  <c:v>0.17</c:v>
                </c:pt>
                <c:pt idx="15">
                  <c:v>0.15</c:v>
                </c:pt>
                <c:pt idx="16">
                  <c:v>0.26</c:v>
                </c:pt>
                <c:pt idx="17">
                  <c:v>0.15</c:v>
                </c:pt>
                <c:pt idx="18">
                  <c:v>0.13</c:v>
                </c:pt>
                <c:pt idx="19">
                  <c:v>0.15</c:v>
                </c:pt>
                <c:pt idx="20">
                  <c:v>0.15</c:v>
                </c:pt>
                <c:pt idx="21">
                  <c:v>0.15</c:v>
                </c:pt>
                <c:pt idx="22">
                  <c:v>0.13</c:v>
                </c:pt>
                <c:pt idx="23">
                  <c:v>0.15</c:v>
                </c:pt>
                <c:pt idx="24">
                  <c:v>0.11</c:v>
                </c:pt>
                <c:pt idx="25">
                  <c:v>0.12</c:v>
                </c:pt>
                <c:pt idx="26">
                  <c:v>0.12</c:v>
                </c:pt>
                <c:pt idx="27">
                  <c:v>0.09</c:v>
                </c:pt>
                <c:pt idx="28">
                  <c:v>0.2</c:v>
                </c:pt>
                <c:pt idx="29">
                  <c:v>0.13</c:v>
                </c:pt>
                <c:pt idx="30">
                  <c:v>0.15</c:v>
                </c:pt>
                <c:pt idx="31">
                  <c:v>0.11</c:v>
                </c:pt>
              </c:numCache>
            </c:numRef>
          </c:val>
        </c:ser>
        <c:ser>
          <c:idx val="3"/>
          <c:order val="3"/>
          <c:tx>
            <c:strRef>
              <c:f>'ocu ac'!$E$1</c:f>
              <c:strCache>
                <c:ptCount val="1"/>
                <c:pt idx="0">
                  <c:v>Student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668250197941404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-4.7505938242280287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7.9176563737133835E-3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583531274742676E-2"/>
                  <c:y val="1.8752930145335234E-3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-1.1084718923198759E-2"/>
                  <c:y val="1.4322902679457041E-7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2"/>
              <c:layout>
                <c:manualLayout>
                  <c:x val="1.2668250197941405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9"/>
              <c:layout>
                <c:manualLayout>
                  <c:x val="2.6920031670625511E-2"/>
                  <c:y val="0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0"/>
              <c:layout>
                <c:manualLayout>
                  <c:x val="2.3626090148726547E-2"/>
                  <c:y val="1.3270760187024103E-16"/>
                </c:manualLayout>
              </c:layout>
              <c:spPr/>
              <c:txPr>
                <a:bodyPr/>
                <a:lstStyle/>
                <a:p>
                  <a:pPr>
                    <a:defRPr sz="1050" b="0" i="0" u="none" strike="noStrike" baseline="0">
                      <a:solidFill>
                        <a:srgbClr val="FFFFFF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ac'!$A$2:$A$33</c:f>
              <c:strCache>
                <c:ptCount val="32"/>
                <c:pt idx="0">
                  <c:v>rise.md</c:v>
                </c:pt>
                <c:pt idx="1">
                  <c:v>europalibera.org</c:v>
                </c:pt>
                <c:pt idx="2">
                  <c:v>mold-street.com</c:v>
                </c:pt>
                <c:pt idx="3">
                  <c:v>mama.md</c:v>
                </c:pt>
                <c:pt idx="4">
                  <c:v>agora.md</c:v>
                </c:pt>
                <c:pt idx="5">
                  <c:v>newsmaker.md</c:v>
                </c:pt>
                <c:pt idx="6">
                  <c:v>unimedia.md</c:v>
                </c:pt>
                <c:pt idx="7">
                  <c:v>md.mail.ru</c:v>
                </c:pt>
                <c:pt idx="8">
                  <c:v>point.md</c:v>
                </c:pt>
                <c:pt idx="9">
                  <c:v>stiri.md</c:v>
                </c:pt>
                <c:pt idx="10">
                  <c:v>tv8.md</c:v>
                </c:pt>
                <c:pt idx="11">
                  <c:v>kp.md</c:v>
                </c:pt>
                <c:pt idx="12">
                  <c:v>esp.md</c:v>
                </c:pt>
                <c:pt idx="13">
                  <c:v>zdg.md</c:v>
                </c:pt>
                <c:pt idx="14">
                  <c:v>999.md</c:v>
                </c:pt>
                <c:pt idx="15">
                  <c:v>makler.md</c:v>
                </c:pt>
                <c:pt idx="16">
                  <c:v>anticoruptie.md</c:v>
                </c:pt>
                <c:pt idx="17">
                  <c:v>sputnik.md</c:v>
                </c:pt>
                <c:pt idx="18">
                  <c:v>nokta.md</c:v>
                </c:pt>
                <c:pt idx="19">
                  <c:v>perfecte.md</c:v>
                </c:pt>
                <c:pt idx="20">
                  <c:v>gismeteo.md</c:v>
                </c:pt>
                <c:pt idx="21">
                  <c:v>vk.com</c:v>
                </c:pt>
                <c:pt idx="22">
                  <c:v>ok.ru</c:v>
                </c:pt>
                <c:pt idx="23">
                  <c:v>noi.md</c:v>
                </c:pt>
                <c:pt idx="24">
                  <c:v>protv.md</c:v>
                </c:pt>
                <c:pt idx="25">
                  <c:v>ea.md</c:v>
                </c:pt>
                <c:pt idx="26">
                  <c:v>diez.md</c:v>
                </c:pt>
                <c:pt idx="27">
                  <c:v>moldova.org</c:v>
                </c:pt>
                <c:pt idx="28">
                  <c:v>megogo.net</c:v>
                </c:pt>
                <c:pt idx="29">
                  <c:v>ivi.ru</c:v>
                </c:pt>
                <c:pt idx="30">
                  <c:v>timpul.md</c:v>
                </c:pt>
                <c:pt idx="31">
                  <c:v>moldovenii.md</c:v>
                </c:pt>
              </c:strCache>
            </c:strRef>
          </c:cat>
          <c:val>
            <c:numRef>
              <c:f>'ocu ac'!$E$2:$E$33</c:f>
              <c:numCache>
                <c:formatCode>0%</c:formatCode>
                <c:ptCount val="32"/>
                <c:pt idx="1">
                  <c:v>0.18</c:v>
                </c:pt>
                <c:pt idx="2">
                  <c:v>0.13</c:v>
                </c:pt>
                <c:pt idx="3">
                  <c:v>0.23</c:v>
                </c:pt>
                <c:pt idx="4">
                  <c:v>0.17</c:v>
                </c:pt>
                <c:pt idx="5">
                  <c:v>0.19</c:v>
                </c:pt>
                <c:pt idx="6">
                  <c:v>0.18</c:v>
                </c:pt>
                <c:pt idx="7">
                  <c:v>0.19</c:v>
                </c:pt>
                <c:pt idx="8">
                  <c:v>0.18</c:v>
                </c:pt>
                <c:pt idx="9">
                  <c:v>0.17</c:v>
                </c:pt>
                <c:pt idx="10">
                  <c:v>0.15</c:v>
                </c:pt>
                <c:pt idx="11">
                  <c:v>0.08</c:v>
                </c:pt>
                <c:pt idx="12">
                  <c:v>0.13</c:v>
                </c:pt>
                <c:pt idx="13">
                  <c:v>0.19</c:v>
                </c:pt>
                <c:pt idx="14">
                  <c:v>0.22</c:v>
                </c:pt>
                <c:pt idx="15">
                  <c:v>0.22</c:v>
                </c:pt>
                <c:pt idx="16">
                  <c:v>0.12</c:v>
                </c:pt>
                <c:pt idx="17">
                  <c:v>0.12</c:v>
                </c:pt>
                <c:pt idx="18">
                  <c:v>7.0000000000000007E-2</c:v>
                </c:pt>
                <c:pt idx="19">
                  <c:v>0.25</c:v>
                </c:pt>
                <c:pt idx="20">
                  <c:v>0.16</c:v>
                </c:pt>
                <c:pt idx="21">
                  <c:v>0.3</c:v>
                </c:pt>
                <c:pt idx="22">
                  <c:v>0.19</c:v>
                </c:pt>
                <c:pt idx="23">
                  <c:v>0.15</c:v>
                </c:pt>
                <c:pt idx="24">
                  <c:v>0.21</c:v>
                </c:pt>
                <c:pt idx="25">
                  <c:v>0.28999999999999998</c:v>
                </c:pt>
                <c:pt idx="26">
                  <c:v>0.3</c:v>
                </c:pt>
                <c:pt idx="27">
                  <c:v>0.17</c:v>
                </c:pt>
                <c:pt idx="28">
                  <c:v>0.26</c:v>
                </c:pt>
                <c:pt idx="29">
                  <c:v>0.2</c:v>
                </c:pt>
                <c:pt idx="30">
                  <c:v>0.22</c:v>
                </c:pt>
                <c:pt idx="31">
                  <c:v>0.43</c:v>
                </c:pt>
              </c:numCache>
            </c:numRef>
          </c:val>
        </c:ser>
        <c:ser>
          <c:idx val="4"/>
          <c:order val="4"/>
          <c:tx>
            <c:strRef>
              <c:f>'ocu ac'!$F$1</c:f>
              <c:strCache>
                <c:ptCount val="1"/>
                <c:pt idx="0">
                  <c:v>Housewife / Pensioner</c:v>
                </c:pt>
              </c:strCache>
            </c:strRef>
          </c:tx>
          <c:invertIfNegative val="0"/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050" b="0" i="0" u="none" strike="noStrike" baseline="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'ocu ac'!$A$2:$A$33</c:f>
              <c:strCache>
                <c:ptCount val="32"/>
                <c:pt idx="0">
                  <c:v>rise.md</c:v>
                </c:pt>
                <c:pt idx="1">
                  <c:v>europalibera.org</c:v>
                </c:pt>
                <c:pt idx="2">
                  <c:v>mold-street.com</c:v>
                </c:pt>
                <c:pt idx="3">
                  <c:v>mama.md</c:v>
                </c:pt>
                <c:pt idx="4">
                  <c:v>agora.md</c:v>
                </c:pt>
                <c:pt idx="5">
                  <c:v>newsmaker.md</c:v>
                </c:pt>
                <c:pt idx="6">
                  <c:v>unimedia.md</c:v>
                </c:pt>
                <c:pt idx="7">
                  <c:v>md.mail.ru</c:v>
                </c:pt>
                <c:pt idx="8">
                  <c:v>point.md</c:v>
                </c:pt>
                <c:pt idx="9">
                  <c:v>stiri.md</c:v>
                </c:pt>
                <c:pt idx="10">
                  <c:v>tv8.md</c:v>
                </c:pt>
                <c:pt idx="11">
                  <c:v>kp.md</c:v>
                </c:pt>
                <c:pt idx="12">
                  <c:v>esp.md</c:v>
                </c:pt>
                <c:pt idx="13">
                  <c:v>zdg.md</c:v>
                </c:pt>
                <c:pt idx="14">
                  <c:v>999.md</c:v>
                </c:pt>
                <c:pt idx="15">
                  <c:v>makler.md</c:v>
                </c:pt>
                <c:pt idx="16">
                  <c:v>anticoruptie.md</c:v>
                </c:pt>
                <c:pt idx="17">
                  <c:v>sputnik.md</c:v>
                </c:pt>
                <c:pt idx="18">
                  <c:v>nokta.md</c:v>
                </c:pt>
                <c:pt idx="19">
                  <c:v>perfecte.md</c:v>
                </c:pt>
                <c:pt idx="20">
                  <c:v>gismeteo.md</c:v>
                </c:pt>
                <c:pt idx="21">
                  <c:v>vk.com</c:v>
                </c:pt>
                <c:pt idx="22">
                  <c:v>ok.ru</c:v>
                </c:pt>
                <c:pt idx="23">
                  <c:v>noi.md</c:v>
                </c:pt>
                <c:pt idx="24">
                  <c:v>protv.md</c:v>
                </c:pt>
                <c:pt idx="25">
                  <c:v>ea.md</c:v>
                </c:pt>
                <c:pt idx="26">
                  <c:v>diez.md</c:v>
                </c:pt>
                <c:pt idx="27">
                  <c:v>moldova.org</c:v>
                </c:pt>
                <c:pt idx="28">
                  <c:v>megogo.net</c:v>
                </c:pt>
                <c:pt idx="29">
                  <c:v>ivi.ru</c:v>
                </c:pt>
                <c:pt idx="30">
                  <c:v>timpul.md</c:v>
                </c:pt>
                <c:pt idx="31">
                  <c:v>moldovenii.md</c:v>
                </c:pt>
              </c:strCache>
            </c:strRef>
          </c:cat>
          <c:val>
            <c:numRef>
              <c:f>'ocu ac'!$F$2:$F$33</c:f>
              <c:numCache>
                <c:formatCode>0%</c:formatCode>
                <c:ptCount val="32"/>
                <c:pt idx="1">
                  <c:v>0.15</c:v>
                </c:pt>
                <c:pt idx="2">
                  <c:v>0.17</c:v>
                </c:pt>
                <c:pt idx="3">
                  <c:v>0.14000000000000001</c:v>
                </c:pt>
                <c:pt idx="4">
                  <c:v>0.15</c:v>
                </c:pt>
                <c:pt idx="5">
                  <c:v>0.18</c:v>
                </c:pt>
                <c:pt idx="6">
                  <c:v>0.21</c:v>
                </c:pt>
                <c:pt idx="7">
                  <c:v>0.21</c:v>
                </c:pt>
                <c:pt idx="8">
                  <c:v>0.19</c:v>
                </c:pt>
                <c:pt idx="9">
                  <c:v>0.22</c:v>
                </c:pt>
                <c:pt idx="10">
                  <c:v>0.22</c:v>
                </c:pt>
                <c:pt idx="11">
                  <c:v>0.36</c:v>
                </c:pt>
                <c:pt idx="12">
                  <c:v>0.27</c:v>
                </c:pt>
                <c:pt idx="13">
                  <c:v>0.17</c:v>
                </c:pt>
                <c:pt idx="14">
                  <c:v>0.18</c:v>
                </c:pt>
                <c:pt idx="15">
                  <c:v>0.2</c:v>
                </c:pt>
                <c:pt idx="16">
                  <c:v>0.14000000000000001</c:v>
                </c:pt>
                <c:pt idx="17">
                  <c:v>0.27</c:v>
                </c:pt>
                <c:pt idx="18">
                  <c:v>0.52</c:v>
                </c:pt>
                <c:pt idx="19">
                  <c:v>0.22</c:v>
                </c:pt>
                <c:pt idx="20">
                  <c:v>0.26</c:v>
                </c:pt>
                <c:pt idx="21">
                  <c:v>0.22</c:v>
                </c:pt>
                <c:pt idx="22">
                  <c:v>0.37</c:v>
                </c:pt>
                <c:pt idx="23">
                  <c:v>0.23</c:v>
                </c:pt>
                <c:pt idx="24">
                  <c:v>0.23</c:v>
                </c:pt>
                <c:pt idx="25">
                  <c:v>0.16</c:v>
                </c:pt>
                <c:pt idx="26">
                  <c:v>0.22</c:v>
                </c:pt>
                <c:pt idx="27">
                  <c:v>0.21</c:v>
                </c:pt>
                <c:pt idx="28">
                  <c:v>0.17</c:v>
                </c:pt>
                <c:pt idx="29">
                  <c:v>0.28000000000000003</c:v>
                </c:pt>
                <c:pt idx="30">
                  <c:v>0.27</c:v>
                </c:pt>
                <c:pt idx="31">
                  <c:v>0.09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90"/>
        <c:axId val="1000299248"/>
        <c:axId val="1001951136"/>
      </c:barChart>
      <c:catAx>
        <c:axId val="10002992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01951136"/>
        <c:crosses val="autoZero"/>
        <c:auto val="1"/>
        <c:lblAlgn val="ctr"/>
        <c:lblOffset val="100"/>
        <c:noMultiLvlLbl val="0"/>
      </c:catAx>
      <c:valAx>
        <c:axId val="1001951136"/>
        <c:scaling>
          <c:orientation val="minMax"/>
        </c:scaling>
        <c:delete val="1"/>
        <c:axPos val="t"/>
        <c:numFmt formatCode="0%" sourceLinked="1"/>
        <c:majorTickMark val="out"/>
        <c:minorTickMark val="none"/>
        <c:tickLblPos val="nextTo"/>
        <c:crossAx val="10002992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explosion val="3"/>
          <c:dPt>
            <c:idx val="0"/>
            <c:bubble3D val="0"/>
            <c:spPr>
              <a:solidFill>
                <a:srgbClr val="EABE37"/>
              </a:solidFill>
            </c:spPr>
          </c:dPt>
          <c:dPt>
            <c:idx val="1"/>
            <c:bubble3D val="0"/>
            <c:spPr>
              <a:solidFill>
                <a:srgbClr val="9CC09D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total!$W$2:$W$3</c:f>
              <c:strCache>
                <c:ptCount val="2"/>
                <c:pt idx="0">
                  <c:v>Rural</c:v>
                </c:pt>
                <c:pt idx="1">
                  <c:v>Urban</c:v>
                </c:pt>
              </c:strCache>
            </c:strRef>
          </c:cat>
          <c:val>
            <c:numRef>
              <c:f>total!$X$2:$X$3</c:f>
              <c:numCache>
                <c:formatCode>0%</c:formatCode>
                <c:ptCount val="2"/>
                <c:pt idx="0">
                  <c:v>0.43</c:v>
                </c:pt>
                <c:pt idx="1">
                  <c:v>0.56999999999999995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 w="25400">
          <a:noFill/>
        </a:ln>
      </c:spPr>
    </c:plotArea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BC0350-6443-4F24-83DC-2DB2A2B8DAA9}" type="datetimeFigureOut">
              <a:rPr lang="en-US" smtClean="0"/>
              <a:t>3/10/2021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93788" y="1279525"/>
            <a:ext cx="491490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2725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1D2E3-0EBB-4BA7-A605-1F79E02318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838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42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197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380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41D2E3-0EBB-4BA7-A605-1F79E02318C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854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4740" y="2254705"/>
            <a:ext cx="8780384" cy="15557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9480" y="4112895"/>
            <a:ext cx="7230904" cy="185483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2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49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7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9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2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14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17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19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89152" y="290659"/>
            <a:ext cx="2324219" cy="619286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16493" y="290659"/>
            <a:ext cx="6800493" cy="619286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5988" y="4663972"/>
            <a:ext cx="8780384" cy="1441529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15988" y="3076271"/>
            <a:ext cx="8780384" cy="1587698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24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495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0743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99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123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1487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173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19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6493" y="1693547"/>
            <a:ext cx="4562356" cy="47899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1014" y="1693547"/>
            <a:ext cx="4562356" cy="4789979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493" y="1624662"/>
            <a:ext cx="4564150" cy="67708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479" indent="0">
              <a:buNone/>
              <a:defRPr sz="2200" b="1"/>
            </a:lvl2pPr>
            <a:lvl3pPr marL="1004958" indent="0">
              <a:buNone/>
              <a:defRPr sz="2000" b="1"/>
            </a:lvl3pPr>
            <a:lvl4pPr marL="1507437" indent="0">
              <a:buNone/>
              <a:defRPr sz="1800" b="1"/>
            </a:lvl4pPr>
            <a:lvl5pPr marL="2009916" indent="0">
              <a:buNone/>
              <a:defRPr sz="1800" b="1"/>
            </a:lvl5pPr>
            <a:lvl6pPr marL="2512396" indent="0">
              <a:buNone/>
              <a:defRPr sz="1800" b="1"/>
            </a:lvl6pPr>
            <a:lvl7pPr marL="3014874" indent="0">
              <a:buNone/>
              <a:defRPr sz="1800" b="1"/>
            </a:lvl7pPr>
            <a:lvl8pPr marL="3517354" indent="0">
              <a:buNone/>
              <a:defRPr sz="1800" b="1"/>
            </a:lvl8pPr>
            <a:lvl9pPr marL="401983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6493" y="2301744"/>
            <a:ext cx="4564150" cy="418178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247433" y="1624662"/>
            <a:ext cx="4565943" cy="677084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2479" indent="0">
              <a:buNone/>
              <a:defRPr sz="2200" b="1"/>
            </a:lvl2pPr>
            <a:lvl3pPr marL="1004958" indent="0">
              <a:buNone/>
              <a:defRPr sz="2000" b="1"/>
            </a:lvl3pPr>
            <a:lvl4pPr marL="1507437" indent="0">
              <a:buNone/>
              <a:defRPr sz="1800" b="1"/>
            </a:lvl4pPr>
            <a:lvl5pPr marL="2009916" indent="0">
              <a:buNone/>
              <a:defRPr sz="1800" b="1"/>
            </a:lvl5pPr>
            <a:lvl6pPr marL="2512396" indent="0">
              <a:buNone/>
              <a:defRPr sz="1800" b="1"/>
            </a:lvl6pPr>
            <a:lvl7pPr marL="3014874" indent="0">
              <a:buNone/>
              <a:defRPr sz="1800" b="1"/>
            </a:lvl7pPr>
            <a:lvl8pPr marL="3517354" indent="0">
              <a:buNone/>
              <a:defRPr sz="1800" b="1"/>
            </a:lvl8pPr>
            <a:lvl9pPr marL="4019832" indent="0">
              <a:buNone/>
              <a:defRPr sz="18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247433" y="2301744"/>
            <a:ext cx="4565943" cy="418178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97" y="288979"/>
            <a:ext cx="3398454" cy="122983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38690" y="288982"/>
            <a:ext cx="5774680" cy="6194545"/>
          </a:xfrm>
        </p:spPr>
        <p:txBody>
          <a:bodyPr/>
          <a:lstStyle>
            <a:lvl1pPr>
              <a:defRPr sz="34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16497" y="1518819"/>
            <a:ext cx="3398454" cy="4964708"/>
          </a:xfrm>
        </p:spPr>
        <p:txBody>
          <a:bodyPr/>
          <a:lstStyle>
            <a:lvl1pPr marL="0" indent="0">
              <a:buNone/>
              <a:defRPr sz="1500"/>
            </a:lvl1pPr>
            <a:lvl2pPr marL="502479" indent="0">
              <a:buNone/>
              <a:defRPr sz="1400"/>
            </a:lvl2pPr>
            <a:lvl3pPr marL="1004958" indent="0">
              <a:buNone/>
              <a:defRPr sz="1100"/>
            </a:lvl3pPr>
            <a:lvl4pPr marL="1507437" indent="0">
              <a:buNone/>
              <a:defRPr sz="1000"/>
            </a:lvl4pPr>
            <a:lvl5pPr marL="2009916" indent="0">
              <a:buNone/>
              <a:defRPr sz="1000"/>
            </a:lvl5pPr>
            <a:lvl6pPr marL="2512396" indent="0">
              <a:buNone/>
              <a:defRPr sz="1000"/>
            </a:lvl6pPr>
            <a:lvl7pPr marL="3014874" indent="0">
              <a:buNone/>
              <a:defRPr sz="1000"/>
            </a:lvl7pPr>
            <a:lvl8pPr marL="3517354" indent="0">
              <a:buNone/>
              <a:defRPr sz="1000"/>
            </a:lvl8pPr>
            <a:lvl9pPr marL="401983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4725" y="5080637"/>
            <a:ext cx="6197918" cy="59979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24725" y="648520"/>
            <a:ext cx="6197918" cy="4354830"/>
          </a:xfrm>
        </p:spPr>
        <p:txBody>
          <a:bodyPr/>
          <a:lstStyle>
            <a:lvl1pPr marL="0" indent="0">
              <a:buNone/>
              <a:defRPr sz="3400"/>
            </a:lvl1pPr>
            <a:lvl2pPr marL="502479" indent="0">
              <a:buNone/>
              <a:defRPr sz="3100"/>
            </a:lvl2pPr>
            <a:lvl3pPr marL="1004958" indent="0">
              <a:buNone/>
              <a:defRPr sz="2600"/>
            </a:lvl3pPr>
            <a:lvl4pPr marL="1507437" indent="0">
              <a:buNone/>
              <a:defRPr sz="2200"/>
            </a:lvl4pPr>
            <a:lvl5pPr marL="2009916" indent="0">
              <a:buNone/>
              <a:defRPr sz="2200"/>
            </a:lvl5pPr>
            <a:lvl6pPr marL="2512396" indent="0">
              <a:buNone/>
              <a:defRPr sz="2200"/>
            </a:lvl6pPr>
            <a:lvl7pPr marL="3014874" indent="0">
              <a:buNone/>
              <a:defRPr sz="2200"/>
            </a:lvl7pPr>
            <a:lvl8pPr marL="3517354" indent="0">
              <a:buNone/>
              <a:defRPr sz="2200"/>
            </a:lvl8pPr>
            <a:lvl9pPr marL="4019832" indent="0">
              <a:buNone/>
              <a:defRPr sz="22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24725" y="5680436"/>
            <a:ext cx="6197918" cy="851813"/>
          </a:xfrm>
        </p:spPr>
        <p:txBody>
          <a:bodyPr/>
          <a:lstStyle>
            <a:lvl1pPr marL="0" indent="0">
              <a:buNone/>
              <a:defRPr sz="1500"/>
            </a:lvl1pPr>
            <a:lvl2pPr marL="502479" indent="0">
              <a:buNone/>
              <a:defRPr sz="1400"/>
            </a:lvl2pPr>
            <a:lvl3pPr marL="1004958" indent="0">
              <a:buNone/>
              <a:defRPr sz="1100"/>
            </a:lvl3pPr>
            <a:lvl4pPr marL="1507437" indent="0">
              <a:buNone/>
              <a:defRPr sz="1000"/>
            </a:lvl4pPr>
            <a:lvl5pPr marL="2009916" indent="0">
              <a:buNone/>
              <a:defRPr sz="1000"/>
            </a:lvl5pPr>
            <a:lvl6pPr marL="2512396" indent="0">
              <a:buNone/>
              <a:defRPr sz="1000"/>
            </a:lvl6pPr>
            <a:lvl7pPr marL="3014874" indent="0">
              <a:buNone/>
              <a:defRPr sz="1000"/>
            </a:lvl7pPr>
            <a:lvl8pPr marL="3517354" indent="0">
              <a:buNone/>
              <a:defRPr sz="1000"/>
            </a:lvl8pPr>
            <a:lvl9pPr marL="4019832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cover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6493" y="290658"/>
            <a:ext cx="9296877" cy="1209675"/>
          </a:xfrm>
          <a:prstGeom prst="rect">
            <a:avLst/>
          </a:prstGeom>
        </p:spPr>
        <p:txBody>
          <a:bodyPr vert="horz" lIns="100496" tIns="50248" rIns="100496" bIns="50248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16493" y="1693547"/>
            <a:ext cx="9296877" cy="4789979"/>
          </a:xfrm>
          <a:prstGeom prst="rect">
            <a:avLst/>
          </a:prstGeom>
        </p:spPr>
        <p:txBody>
          <a:bodyPr vert="horz" lIns="100496" tIns="50248" rIns="100496" bIns="5024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16493" y="6727139"/>
            <a:ext cx="2410301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7EA34-750E-45CF-8DF1-8AA04EF0DE67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29370" y="6727139"/>
            <a:ext cx="3271123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03070" y="6727139"/>
            <a:ext cx="2410301" cy="386424"/>
          </a:xfrm>
          <a:prstGeom prst="rect">
            <a:avLst/>
          </a:prstGeom>
        </p:spPr>
        <p:txBody>
          <a:bodyPr vert="horz" lIns="100496" tIns="50248" rIns="100496" bIns="5024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D59E4-B776-430F-8965-0EAD6B92F8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 dir="u"/>
  </p:transition>
  <p:txStyles>
    <p:titleStyle>
      <a:lvl1pPr algn="ctr" defTabSz="1004958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6858" indent="-376858" algn="l" defTabSz="1004958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16528" indent="-314049" algn="l" defTabSz="1004958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6197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8677" indent="-251240" algn="l" defTabSz="1004958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61155" indent="-251240" algn="l" defTabSz="1004958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63634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114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68593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71071" indent="-251240" algn="l" defTabSz="1004958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479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958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437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9916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396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14874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17354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19832" algn="l" defTabSz="1004958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6.xml"/><Relationship Id="rId5" Type="http://schemas.openxmlformats.org/officeDocument/2006/relationships/chart" Target="../charts/chart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8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0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2.xml"/><Relationship Id="rId5" Type="http://schemas.openxmlformats.org/officeDocument/2006/relationships/image" Target="../media/image11.png"/><Relationship Id="rId4" Type="http://schemas.openxmlformats.org/officeDocument/2006/relationships/chart" Target="../charts/char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4.xml"/><Relationship Id="rId5" Type="http://schemas.openxmlformats.org/officeDocument/2006/relationships/image" Target="../media/image12.png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12" descr="Untitled-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8427" y="532681"/>
            <a:ext cx="3600000" cy="4312413"/>
          </a:xfrm>
          <a:prstGeom prst="rect">
            <a:avLst/>
          </a:prstGeom>
        </p:spPr>
      </p:pic>
      <p:pic>
        <p:nvPicPr>
          <p:cNvPr id="7" name="Рисунок 16" descr="Untitled-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6539" y="1252761"/>
            <a:ext cx="1807206" cy="18002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804492" y="1684809"/>
            <a:ext cx="4420569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ctr"/>
            <a:r>
              <a:rPr lang="it-IT" dirty="0" smtClean="0">
                <a:solidFill>
                  <a:schemeClr val="bg1">
                    <a:lumMod val="50000"/>
                  </a:schemeClr>
                </a:solidFill>
              </a:rPr>
              <a:t>FEBRUARY 2021 </a:t>
            </a:r>
            <a:endParaRPr lang="it-IT" dirty="0">
              <a:solidFill>
                <a:schemeClr val="bg1">
                  <a:lumMod val="50000"/>
                </a:schemeClr>
              </a:solidFill>
            </a:endParaRPr>
          </a:p>
          <a:p>
            <a:pPr fontAlgn="ctr"/>
            <a:r>
              <a:rPr lang="it-IT" sz="4000" b="1" dirty="0" smtClean="0">
                <a:solidFill>
                  <a:schemeClr val="bg1">
                    <a:lumMod val="50000"/>
                  </a:schemeClr>
                </a:solidFill>
              </a:rPr>
              <a:t>ONLINE AUDIENCE </a:t>
            </a:r>
          </a:p>
          <a:p>
            <a:pPr fontAlgn="ctr"/>
            <a:r>
              <a:rPr lang="it-IT" sz="4000" b="1" dirty="0" smtClean="0">
                <a:solidFill>
                  <a:schemeClr val="bg1">
                    <a:lumMod val="50000"/>
                  </a:schemeClr>
                </a:solidFill>
              </a:rPr>
              <a:t>STUDY REPORT</a:t>
            </a:r>
          </a:p>
          <a:p>
            <a:pPr fontAlgn="ctr"/>
            <a:endParaRPr lang="it-IT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fontAlgn="ctr"/>
            <a:r>
              <a:rPr lang="it-IT" b="1" dirty="0" smtClean="0">
                <a:solidFill>
                  <a:schemeClr val="bg1">
                    <a:lumMod val="50000"/>
                  </a:schemeClr>
                </a:solidFill>
              </a:rPr>
              <a:t>.MD INTERNET POPULATION - 1 843</a:t>
            </a:r>
            <a:r>
              <a:rPr lang="ro-RO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bg1">
                    <a:lumMod val="50000"/>
                  </a:schemeClr>
                </a:solidFill>
              </a:rPr>
              <a:t>327</a:t>
            </a:r>
          </a:p>
          <a:p>
            <a:pPr fontAlgn="ctr"/>
            <a:r>
              <a:rPr lang="en-US" b="1" dirty="0" smtClean="0">
                <a:solidFill>
                  <a:srgbClr val="376092"/>
                </a:solidFill>
              </a:rPr>
              <a:t>MOBILE + DESKTOP</a:t>
            </a:r>
            <a:endParaRPr lang="it-IT" b="1" dirty="0">
              <a:solidFill>
                <a:srgbClr val="376092"/>
              </a:solidFill>
            </a:endParaRPr>
          </a:p>
        </p:txBody>
      </p:sp>
      <p:pic>
        <p:nvPicPr>
          <p:cNvPr id="15" name="Рисунок 15" descr="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13203" y="6365329"/>
            <a:ext cx="2243420" cy="55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0997182"/>
      </p:ext>
    </p:extLst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FEBRUARY 20201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915083" y="249420"/>
            <a:ext cx="465182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SEX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3676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9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4506387"/>
              </p:ext>
            </p:extLst>
          </p:nvPr>
        </p:nvGraphicFramePr>
        <p:xfrm>
          <a:off x="8100000" y="1085454"/>
          <a:ext cx="2160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2" descr="G:\descarcari\icomoon_1_icons\PNG\man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97042" y="2333448"/>
            <a:ext cx="360000" cy="360000"/>
          </a:xfrm>
          <a:prstGeom prst="rect">
            <a:avLst/>
          </a:prstGeom>
          <a:noFill/>
        </p:spPr>
      </p:pic>
      <p:pic>
        <p:nvPicPr>
          <p:cNvPr id="1027" name="Picture 3" descr="G:\descarcari\icomoon_1_icons\PNG\woman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465538" y="1709554"/>
            <a:ext cx="360000" cy="360000"/>
          </a:xfrm>
          <a:prstGeom prst="rect">
            <a:avLst/>
          </a:prstGeom>
          <a:noFill/>
        </p:spPr>
      </p:pic>
      <p:graphicFrame>
        <p:nvGraphicFramePr>
          <p:cNvPr id="17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3158886"/>
              </p:ext>
            </p:extLst>
          </p:nvPr>
        </p:nvGraphicFramePr>
        <p:xfrm>
          <a:off x="0" y="0"/>
          <a:ext cx="8045251" cy="7258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915083" y="271439"/>
            <a:ext cx="493458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AGE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18" name="Рисунок 17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5346" y="4254710"/>
            <a:ext cx="750921" cy="1800000"/>
          </a:xfrm>
          <a:prstGeom prst="rect">
            <a:avLst/>
          </a:prstGeom>
        </p:spPr>
      </p:pic>
      <p:graphicFrame>
        <p:nvGraphicFramePr>
          <p:cNvPr id="17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0872029"/>
              </p:ext>
            </p:extLst>
          </p:nvPr>
        </p:nvGraphicFramePr>
        <p:xfrm>
          <a:off x="8066723" y="1404461"/>
          <a:ext cx="2263140" cy="285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FEBRUARY 20201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2567021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652488" y="271439"/>
            <a:ext cx="1036556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EDUCATION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pic>
        <p:nvPicPr>
          <p:cNvPr id="17" name="Рисунок 16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0453" y="4349105"/>
            <a:ext cx="1166896" cy="1800000"/>
          </a:xfrm>
          <a:prstGeom prst="rect">
            <a:avLst/>
          </a:prstGeom>
        </p:spPr>
      </p:pic>
      <p:graphicFrame>
        <p:nvGraphicFramePr>
          <p:cNvPr id="19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22011425"/>
              </p:ext>
            </p:extLst>
          </p:nvPr>
        </p:nvGraphicFramePr>
        <p:xfrm>
          <a:off x="8026230" y="1328473"/>
          <a:ext cx="2307600" cy="285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FEBRUARY 20201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1246049"/>
              </p:ext>
            </p:extLst>
          </p:nvPr>
        </p:nvGraphicFramePr>
        <p:xfrm>
          <a:off x="1" y="0"/>
          <a:ext cx="8020050" cy="7258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621315" y="271439"/>
            <a:ext cx="1120297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OCCUPATION</a:t>
            </a:r>
            <a:endParaRPr lang="ru-RU" sz="1400" b="1" dirty="0" smtClean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5047786"/>
              </p:ext>
            </p:extLst>
          </p:nvPr>
        </p:nvGraphicFramePr>
        <p:xfrm>
          <a:off x="8022451" y="1414447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9" name="Рисунок 18" descr="Безымянный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9605" y="4421113"/>
            <a:ext cx="2009601" cy="1728000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FEBRUARY 20201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21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59564311"/>
              </p:ext>
            </p:extLst>
          </p:nvPr>
        </p:nvGraphicFramePr>
        <p:xfrm>
          <a:off x="0" y="0"/>
          <a:ext cx="8045251" cy="72580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578899" y="249420"/>
            <a:ext cx="1156076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URBAN / RURAL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0059081"/>
              </p:ext>
            </p:extLst>
          </p:nvPr>
        </p:nvGraphicFramePr>
        <p:xfrm>
          <a:off x="8022451" y="1485885"/>
          <a:ext cx="2307412" cy="212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2" name="Picture 4" descr="G:\descarcari\icomoon_4_icons\PNG\home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338610" y="1918669"/>
            <a:ext cx="360000" cy="360000"/>
          </a:xfrm>
          <a:prstGeom prst="rect">
            <a:avLst/>
          </a:prstGeom>
          <a:noFill/>
        </p:spPr>
      </p:pic>
      <p:pic>
        <p:nvPicPr>
          <p:cNvPr id="2053" name="Picture 5" descr="G:\descarcari\icomoon_4_icons\PNG\offic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780652" y="2817113"/>
            <a:ext cx="360000" cy="360000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FEBRUARY 20201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20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8397412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786951" y="249420"/>
            <a:ext cx="739295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 smtClean="0">
                <a:solidFill>
                  <a:srgbClr val="52687D"/>
                </a:solidFill>
                <a:latin typeface="Netto OT Bold" pitchFamily="2" charset="0"/>
              </a:rPr>
              <a:t>REGION</a:t>
            </a:r>
            <a:endParaRPr lang="ru-RU" sz="1400" b="1" dirty="0" smtClean="0">
              <a:solidFill>
                <a:srgbClr val="52687D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0549753"/>
              </p:ext>
            </p:extLst>
          </p:nvPr>
        </p:nvGraphicFramePr>
        <p:xfrm>
          <a:off x="8022452" y="1485886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24" name="Рисунок 23" descr="Безымянный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2454" y="4652017"/>
            <a:ext cx="986618" cy="16200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FEBRUARY 20201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4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2822501"/>
              </p:ext>
            </p:extLst>
          </p:nvPr>
        </p:nvGraphicFramePr>
        <p:xfrm>
          <a:off x="0" y="0"/>
          <a:ext cx="8045251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4340" name="AutoShape 4" descr="Imagini pentru pictogram интернет пользователи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Imagini pentru pictogram money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</p:spPr>
        <p:txBody>
          <a:bodyPr vert="horz" wrap="square" lIns="91435" tIns="45717" rIns="91435" bIns="45717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6" name="Рисунок 15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00652" y="6869385"/>
            <a:ext cx="1080001" cy="267380"/>
          </a:xfrm>
          <a:prstGeom prst="rect">
            <a:avLst/>
          </a:prstGeom>
        </p:spPr>
      </p:pic>
      <p:cxnSp>
        <p:nvCxnSpPr>
          <p:cNvPr id="39" name="Łącznik prostoliniowy 10"/>
          <p:cNvCxnSpPr/>
          <p:nvPr/>
        </p:nvCxnSpPr>
        <p:spPr>
          <a:xfrm flipV="1">
            <a:off x="8045251" y="748705"/>
            <a:ext cx="0" cy="5760592"/>
          </a:xfrm>
          <a:prstGeom prst="line">
            <a:avLst/>
          </a:prstGeom>
          <a:ln w="95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rot="10800000">
            <a:off x="8893042" y="205719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rot="10800000">
            <a:off x="8893042" y="565760"/>
            <a:ext cx="504000" cy="0"/>
          </a:xfrm>
          <a:prstGeom prst="line">
            <a:avLst/>
          </a:prstGeom>
          <a:ln w="9525">
            <a:solidFill>
              <a:srgbClr val="54C7F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Прямоугольник 43"/>
          <p:cNvSpPr/>
          <p:nvPr/>
        </p:nvSpPr>
        <p:spPr>
          <a:xfrm>
            <a:off x="8238550" y="241281"/>
            <a:ext cx="1822925" cy="307771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en-US" sz="1400" b="1" dirty="0">
                <a:solidFill>
                  <a:srgbClr val="52687D"/>
                </a:solidFill>
                <a:latin typeface="Netto OT Bold" pitchFamily="2" charset="0"/>
              </a:rPr>
              <a:t>HOUSEHOLD NET INCOME</a:t>
            </a:r>
            <a:endParaRPr lang="ru-RU" sz="1400" b="1" dirty="0">
              <a:solidFill>
                <a:srgbClr val="52687D"/>
              </a:solidFill>
              <a:latin typeface="Netto OT Bold" pitchFamily="2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61275" y="637388"/>
            <a:ext cx="1793494" cy="276993"/>
          </a:xfrm>
          <a:prstGeom prst="rect">
            <a:avLst/>
          </a:prstGeom>
        </p:spPr>
        <p:txBody>
          <a:bodyPr wrap="none" lIns="91435" tIns="45717" rIns="91435" bIns="45717">
            <a:spAutoFit/>
          </a:bodyPr>
          <a:lstStyle/>
          <a:p>
            <a:r>
              <a:rPr lang="ro-RO" sz="1200" dirty="0" smtClean="0">
                <a:solidFill>
                  <a:srgbClr val="52687D"/>
                </a:solidFill>
              </a:rPr>
              <a:t>AUDIENCE COMPOSITION</a:t>
            </a:r>
            <a:endParaRPr lang="ru-RU" sz="1200" dirty="0">
              <a:solidFill>
                <a:srgbClr val="52687D"/>
              </a:solidFill>
            </a:endParaRP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28740368"/>
              </p:ext>
            </p:extLst>
          </p:nvPr>
        </p:nvGraphicFramePr>
        <p:xfrm>
          <a:off x="8022451" y="1485885"/>
          <a:ext cx="2307412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9" name="Рисунок 18" descr="Безымянный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80485" y="4761917"/>
            <a:ext cx="1351574" cy="14400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8549405" y="6581353"/>
            <a:ext cx="1584078" cy="246215"/>
          </a:xfrm>
          <a:prstGeom prst="rect">
            <a:avLst/>
          </a:prstGeom>
          <a:noFill/>
        </p:spPr>
        <p:txBody>
          <a:bodyPr wrap="none" lIns="91435" tIns="45717" rIns="91435" bIns="45717" rtlCol="0">
            <a:spAutoFit/>
          </a:bodyPr>
          <a:lstStyle/>
          <a:p>
            <a:r>
              <a:rPr lang="en-US" sz="1000" dirty="0" smtClean="0">
                <a:solidFill>
                  <a:srgbClr val="52687D"/>
                </a:solidFill>
              </a:rPr>
              <a:t>SMTAI // FEBRUARY 20201</a:t>
            </a:r>
            <a:endParaRPr lang="ru-RU" sz="1000" dirty="0" smtClean="0">
              <a:solidFill>
                <a:srgbClr val="52687D"/>
              </a:solidFill>
            </a:endParaRPr>
          </a:p>
        </p:txBody>
      </p:sp>
      <p:graphicFrame>
        <p:nvGraphicFramePr>
          <p:cNvPr id="14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1325668"/>
              </p:ext>
            </p:extLst>
          </p:nvPr>
        </p:nvGraphicFramePr>
        <p:xfrm>
          <a:off x="0" y="0"/>
          <a:ext cx="7757219" cy="7258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15462</TotalTime>
  <Words>114</Words>
  <Application>Microsoft Office PowerPoint</Application>
  <PresentationFormat>Custom</PresentationFormat>
  <Paragraphs>71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Netto OT Bold</vt:lpstr>
      <vt:lpstr>Тема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Reanimator Extreme Edition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BATI</dc:creator>
  <cp:lastModifiedBy>User</cp:lastModifiedBy>
  <cp:revision>1388</cp:revision>
  <dcterms:created xsi:type="dcterms:W3CDTF">2016-02-03T18:49:27Z</dcterms:created>
  <dcterms:modified xsi:type="dcterms:W3CDTF">2021-03-10T19:56:38Z</dcterms:modified>
</cp:coreProperties>
</file>